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56" r:id="rId1"/>
  </p:sldMasterIdLst>
  <p:notesMasterIdLst>
    <p:notesMasterId r:id="rId18"/>
  </p:notesMasterIdLst>
  <p:handoutMasterIdLst>
    <p:handoutMasterId r:id="rId19"/>
  </p:handoutMasterIdLst>
  <p:sldIdLst>
    <p:sldId id="260" r:id="rId2"/>
    <p:sldId id="261" r:id="rId3"/>
    <p:sldId id="262" r:id="rId4"/>
    <p:sldId id="263" r:id="rId5"/>
    <p:sldId id="264" r:id="rId6"/>
    <p:sldId id="280" r:id="rId7"/>
    <p:sldId id="279" r:id="rId8"/>
    <p:sldId id="282" r:id="rId9"/>
    <p:sldId id="265" r:id="rId10"/>
    <p:sldId id="267" r:id="rId11"/>
    <p:sldId id="268" r:id="rId12"/>
    <p:sldId id="271" r:id="rId13"/>
    <p:sldId id="266" r:id="rId14"/>
    <p:sldId id="270" r:id="rId15"/>
    <p:sldId id="272" r:id="rId16"/>
    <p:sldId id="273" r:id="rId17"/>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notesViewPr>
    <p:cSldViewPr snapToGrid="0" showGuides="1">
      <p:cViewPr varScale="1">
        <p:scale>
          <a:sx n="90" d="100"/>
          <a:sy n="90" d="100"/>
        </p:scale>
        <p:origin x="281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 Id="rId4" Type="http://schemas.openxmlformats.org/officeDocument/2006/relationships/image" Target="../media/image3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dirty="0"/>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73C60FF9-6986-44BB-B417-5A109F1AA325}" type="datetime1">
              <a:rPr lang="de-DE" smtClean="0"/>
              <a:t>12.12.2021</a:t>
            </a:fld>
            <a:endParaRPr lang="de-DE" dirty="0"/>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dirty="0"/>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DCC7757-6264-420F-9201-02E9A21CB7A0}" type="slidenum">
              <a:rPr lang="de-DE" smtClean="0"/>
              <a:t>‹Nr.›</a:t>
            </a:fld>
            <a:endParaRPr lang="de-DE" dirty="0"/>
          </a:p>
        </p:txBody>
      </p:sp>
    </p:spTree>
    <p:extLst>
      <p:ext uri="{BB962C8B-B14F-4D97-AF65-F5344CB8AC3E}">
        <p14:creationId xmlns:p14="http://schemas.microsoft.com/office/powerpoint/2010/main" val="28542954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noProof="0"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A8AED59F-F8E2-4F7A-B78E-DE9DB6272539}" type="datetime1">
              <a:rPr lang="de-DE" noProof="0" smtClean="0"/>
              <a:t>12.12.2021</a:t>
            </a:fld>
            <a:endParaRPr lang="de-DE" noProof="0"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Formatvorlagen des Textmasters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noProof="0"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AD115C9-E24C-4512-AA8B-319BB49F77B5}" type="slidenum">
              <a:rPr lang="de-DE" noProof="0" smtClean="0"/>
              <a:t>‹Nr.›</a:t>
            </a:fld>
            <a:endParaRPr lang="de-DE" noProof="0" dirty="0"/>
          </a:p>
        </p:txBody>
      </p:sp>
    </p:spTree>
    <p:extLst>
      <p:ext uri="{BB962C8B-B14F-4D97-AF65-F5344CB8AC3E}">
        <p14:creationId xmlns:p14="http://schemas.microsoft.com/office/powerpoint/2010/main" val="21256245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10"/>
          </p:nvPr>
        </p:nvSpPr>
        <p:spPr/>
        <p:txBody>
          <a:bodyPr rtlCol="0"/>
          <a:lstStyle/>
          <a:p>
            <a:pPr rtl="0"/>
            <a:fld id="{8AD115C9-E24C-4512-AA8B-319BB49F77B5}" type="slidenum">
              <a:rPr lang="de-DE" smtClean="0"/>
              <a:t>1</a:t>
            </a:fld>
            <a:endParaRPr lang="de-DE" dirty="0"/>
          </a:p>
        </p:txBody>
      </p:sp>
    </p:spTree>
    <p:extLst>
      <p:ext uri="{BB962C8B-B14F-4D97-AF65-F5344CB8AC3E}">
        <p14:creationId xmlns:p14="http://schemas.microsoft.com/office/powerpoint/2010/main" val="1992615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10"/>
          </p:nvPr>
        </p:nvSpPr>
        <p:spPr/>
        <p:txBody>
          <a:bodyPr rtlCol="0"/>
          <a:lstStyle/>
          <a:p>
            <a:pPr rtl="0"/>
            <a:fld id="{8AD115C9-E24C-4512-AA8B-319BB49F77B5}" type="slidenum">
              <a:rPr lang="de-DE" smtClean="0"/>
              <a:t>10</a:t>
            </a:fld>
            <a:endParaRPr lang="de-DE" dirty="0"/>
          </a:p>
        </p:txBody>
      </p:sp>
    </p:spTree>
    <p:extLst>
      <p:ext uri="{BB962C8B-B14F-4D97-AF65-F5344CB8AC3E}">
        <p14:creationId xmlns:p14="http://schemas.microsoft.com/office/powerpoint/2010/main" val="2377603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10"/>
          </p:nvPr>
        </p:nvSpPr>
        <p:spPr/>
        <p:txBody>
          <a:bodyPr rtlCol="0"/>
          <a:lstStyle/>
          <a:p>
            <a:pPr rtl="0"/>
            <a:fld id="{8AD115C9-E24C-4512-AA8B-319BB49F77B5}" type="slidenum">
              <a:rPr lang="de-DE" smtClean="0"/>
              <a:t>11</a:t>
            </a:fld>
            <a:endParaRPr lang="de-DE" dirty="0"/>
          </a:p>
        </p:txBody>
      </p:sp>
    </p:spTree>
    <p:extLst>
      <p:ext uri="{BB962C8B-B14F-4D97-AF65-F5344CB8AC3E}">
        <p14:creationId xmlns:p14="http://schemas.microsoft.com/office/powerpoint/2010/main" val="2466340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10"/>
          </p:nvPr>
        </p:nvSpPr>
        <p:spPr/>
        <p:txBody>
          <a:bodyPr rtlCol="0"/>
          <a:lstStyle/>
          <a:p>
            <a:pPr rtl="0"/>
            <a:fld id="{8AD115C9-E24C-4512-AA8B-319BB49F77B5}" type="slidenum">
              <a:rPr lang="de-DE" smtClean="0"/>
              <a:t>12</a:t>
            </a:fld>
            <a:endParaRPr lang="de-DE" dirty="0"/>
          </a:p>
        </p:txBody>
      </p:sp>
    </p:spTree>
    <p:extLst>
      <p:ext uri="{BB962C8B-B14F-4D97-AF65-F5344CB8AC3E}">
        <p14:creationId xmlns:p14="http://schemas.microsoft.com/office/powerpoint/2010/main" val="3696009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10"/>
          </p:nvPr>
        </p:nvSpPr>
        <p:spPr/>
        <p:txBody>
          <a:bodyPr rtlCol="0"/>
          <a:lstStyle/>
          <a:p>
            <a:pPr rtl="0"/>
            <a:fld id="{8AD115C9-E24C-4512-AA8B-319BB49F77B5}" type="slidenum">
              <a:rPr lang="de-DE" smtClean="0"/>
              <a:t>13</a:t>
            </a:fld>
            <a:endParaRPr lang="de-DE" dirty="0"/>
          </a:p>
        </p:txBody>
      </p:sp>
    </p:spTree>
    <p:extLst>
      <p:ext uri="{BB962C8B-B14F-4D97-AF65-F5344CB8AC3E}">
        <p14:creationId xmlns:p14="http://schemas.microsoft.com/office/powerpoint/2010/main" val="236200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10"/>
          </p:nvPr>
        </p:nvSpPr>
        <p:spPr/>
        <p:txBody>
          <a:bodyPr rtlCol="0"/>
          <a:lstStyle/>
          <a:p>
            <a:pPr rtl="0"/>
            <a:fld id="{8AD115C9-E24C-4512-AA8B-319BB49F77B5}" type="slidenum">
              <a:rPr lang="de-DE" smtClean="0"/>
              <a:t>14</a:t>
            </a:fld>
            <a:endParaRPr lang="de-DE" dirty="0"/>
          </a:p>
        </p:txBody>
      </p:sp>
    </p:spTree>
    <p:extLst>
      <p:ext uri="{BB962C8B-B14F-4D97-AF65-F5344CB8AC3E}">
        <p14:creationId xmlns:p14="http://schemas.microsoft.com/office/powerpoint/2010/main" val="2203102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10"/>
          </p:nvPr>
        </p:nvSpPr>
        <p:spPr/>
        <p:txBody>
          <a:bodyPr rtlCol="0"/>
          <a:lstStyle/>
          <a:p>
            <a:pPr rtl="0"/>
            <a:fld id="{8AD115C9-E24C-4512-AA8B-319BB49F77B5}" type="slidenum">
              <a:rPr lang="de-DE" smtClean="0"/>
              <a:t>15</a:t>
            </a:fld>
            <a:endParaRPr lang="de-DE" dirty="0"/>
          </a:p>
        </p:txBody>
      </p:sp>
    </p:spTree>
    <p:extLst>
      <p:ext uri="{BB962C8B-B14F-4D97-AF65-F5344CB8AC3E}">
        <p14:creationId xmlns:p14="http://schemas.microsoft.com/office/powerpoint/2010/main" val="4075334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10"/>
          </p:nvPr>
        </p:nvSpPr>
        <p:spPr/>
        <p:txBody>
          <a:bodyPr rtlCol="0"/>
          <a:lstStyle/>
          <a:p>
            <a:pPr rtl="0"/>
            <a:fld id="{8AD115C9-E24C-4512-AA8B-319BB49F77B5}" type="slidenum">
              <a:rPr lang="de-DE" smtClean="0"/>
              <a:t>16</a:t>
            </a:fld>
            <a:endParaRPr lang="de-DE" dirty="0"/>
          </a:p>
        </p:txBody>
      </p:sp>
    </p:spTree>
    <p:extLst>
      <p:ext uri="{BB962C8B-B14F-4D97-AF65-F5344CB8AC3E}">
        <p14:creationId xmlns:p14="http://schemas.microsoft.com/office/powerpoint/2010/main" val="1350511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10"/>
          </p:nvPr>
        </p:nvSpPr>
        <p:spPr/>
        <p:txBody>
          <a:bodyPr rtlCol="0"/>
          <a:lstStyle/>
          <a:p>
            <a:pPr rtl="0"/>
            <a:fld id="{8AD115C9-E24C-4512-AA8B-319BB49F77B5}" type="slidenum">
              <a:rPr lang="de-DE" smtClean="0"/>
              <a:t>2</a:t>
            </a:fld>
            <a:endParaRPr lang="de-DE" dirty="0"/>
          </a:p>
        </p:txBody>
      </p:sp>
    </p:spTree>
    <p:extLst>
      <p:ext uri="{BB962C8B-B14F-4D97-AF65-F5344CB8AC3E}">
        <p14:creationId xmlns:p14="http://schemas.microsoft.com/office/powerpoint/2010/main" val="1037366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10"/>
          </p:nvPr>
        </p:nvSpPr>
        <p:spPr/>
        <p:txBody>
          <a:bodyPr rtlCol="0"/>
          <a:lstStyle/>
          <a:p>
            <a:pPr rtl="0"/>
            <a:fld id="{8AD115C9-E24C-4512-AA8B-319BB49F77B5}" type="slidenum">
              <a:rPr lang="de-DE" smtClean="0"/>
              <a:t>3</a:t>
            </a:fld>
            <a:endParaRPr lang="de-DE" dirty="0"/>
          </a:p>
        </p:txBody>
      </p:sp>
    </p:spTree>
    <p:extLst>
      <p:ext uri="{BB962C8B-B14F-4D97-AF65-F5344CB8AC3E}">
        <p14:creationId xmlns:p14="http://schemas.microsoft.com/office/powerpoint/2010/main" val="1772045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10"/>
          </p:nvPr>
        </p:nvSpPr>
        <p:spPr/>
        <p:txBody>
          <a:bodyPr rtlCol="0"/>
          <a:lstStyle/>
          <a:p>
            <a:pPr rtl="0"/>
            <a:fld id="{8AD115C9-E24C-4512-AA8B-319BB49F77B5}" type="slidenum">
              <a:rPr lang="de-DE" smtClean="0"/>
              <a:t>4</a:t>
            </a:fld>
            <a:endParaRPr lang="de-DE" dirty="0"/>
          </a:p>
        </p:txBody>
      </p:sp>
    </p:spTree>
    <p:extLst>
      <p:ext uri="{BB962C8B-B14F-4D97-AF65-F5344CB8AC3E}">
        <p14:creationId xmlns:p14="http://schemas.microsoft.com/office/powerpoint/2010/main" val="1545352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10"/>
          </p:nvPr>
        </p:nvSpPr>
        <p:spPr/>
        <p:txBody>
          <a:bodyPr rtlCol="0"/>
          <a:lstStyle/>
          <a:p>
            <a:pPr rtl="0"/>
            <a:fld id="{8AD115C9-E24C-4512-AA8B-319BB49F77B5}" type="slidenum">
              <a:rPr lang="de-DE" smtClean="0"/>
              <a:t>5</a:t>
            </a:fld>
            <a:endParaRPr lang="de-DE" dirty="0"/>
          </a:p>
        </p:txBody>
      </p:sp>
    </p:spTree>
    <p:extLst>
      <p:ext uri="{BB962C8B-B14F-4D97-AF65-F5344CB8AC3E}">
        <p14:creationId xmlns:p14="http://schemas.microsoft.com/office/powerpoint/2010/main" val="1213869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10"/>
          </p:nvPr>
        </p:nvSpPr>
        <p:spPr/>
        <p:txBody>
          <a:bodyPr rtlCol="0"/>
          <a:lstStyle/>
          <a:p>
            <a:pPr rtl="0"/>
            <a:fld id="{8AD115C9-E24C-4512-AA8B-319BB49F77B5}" type="slidenum">
              <a:rPr lang="de-DE" smtClean="0"/>
              <a:t>6</a:t>
            </a:fld>
            <a:endParaRPr lang="de-DE" dirty="0"/>
          </a:p>
        </p:txBody>
      </p:sp>
    </p:spTree>
    <p:extLst>
      <p:ext uri="{BB962C8B-B14F-4D97-AF65-F5344CB8AC3E}">
        <p14:creationId xmlns:p14="http://schemas.microsoft.com/office/powerpoint/2010/main" val="2628108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10"/>
          </p:nvPr>
        </p:nvSpPr>
        <p:spPr/>
        <p:txBody>
          <a:bodyPr rtlCol="0"/>
          <a:lstStyle/>
          <a:p>
            <a:pPr rtl="0"/>
            <a:fld id="{8AD115C9-E24C-4512-AA8B-319BB49F77B5}" type="slidenum">
              <a:rPr lang="de-DE" smtClean="0"/>
              <a:t>7</a:t>
            </a:fld>
            <a:endParaRPr lang="de-DE" dirty="0"/>
          </a:p>
        </p:txBody>
      </p:sp>
    </p:spTree>
    <p:extLst>
      <p:ext uri="{BB962C8B-B14F-4D97-AF65-F5344CB8AC3E}">
        <p14:creationId xmlns:p14="http://schemas.microsoft.com/office/powerpoint/2010/main" val="648300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10"/>
          </p:nvPr>
        </p:nvSpPr>
        <p:spPr/>
        <p:txBody>
          <a:bodyPr rtlCol="0"/>
          <a:lstStyle/>
          <a:p>
            <a:pPr rtl="0"/>
            <a:fld id="{8AD115C9-E24C-4512-AA8B-319BB49F77B5}" type="slidenum">
              <a:rPr lang="de-DE" smtClean="0"/>
              <a:t>8</a:t>
            </a:fld>
            <a:endParaRPr lang="de-DE" dirty="0"/>
          </a:p>
        </p:txBody>
      </p:sp>
    </p:spTree>
    <p:extLst>
      <p:ext uri="{BB962C8B-B14F-4D97-AF65-F5344CB8AC3E}">
        <p14:creationId xmlns:p14="http://schemas.microsoft.com/office/powerpoint/2010/main" val="2878530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10"/>
          </p:nvPr>
        </p:nvSpPr>
        <p:spPr/>
        <p:txBody>
          <a:bodyPr rtlCol="0"/>
          <a:lstStyle/>
          <a:p>
            <a:pPr rtl="0"/>
            <a:fld id="{8AD115C9-E24C-4512-AA8B-319BB49F77B5}" type="slidenum">
              <a:rPr lang="de-DE" smtClean="0"/>
              <a:t>9</a:t>
            </a:fld>
            <a:endParaRPr lang="de-DE" dirty="0"/>
          </a:p>
        </p:txBody>
      </p:sp>
    </p:spTree>
    <p:extLst>
      <p:ext uri="{BB962C8B-B14F-4D97-AF65-F5344CB8AC3E}">
        <p14:creationId xmlns:p14="http://schemas.microsoft.com/office/powerpoint/2010/main" val="7058017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10" name="Bild 9"/>
          <p:cNvPicPr>
            <a:picLocks noChangeAspect="1"/>
          </p:cNvPicPr>
          <p:nvPr/>
        </p:nvPicPr>
        <p:blipFill>
          <a:blip r:embed="rId2" cstate="print"/>
          <a:srcRect t="33333"/>
          <a:stretch>
            <a:fillRect/>
          </a:stretch>
        </p:blipFill>
        <p:spPr>
          <a:xfrm>
            <a:off x="0" y="0"/>
            <a:ext cx="12192000" cy="4572000"/>
          </a:xfrm>
          <a:prstGeom prst="rect">
            <a:avLst/>
          </a:prstGeom>
        </p:spPr>
      </p:pic>
      <p:sp>
        <p:nvSpPr>
          <p:cNvPr id="2" name="Titel 1"/>
          <p:cNvSpPr>
            <a:spLocks noGrp="1"/>
          </p:cNvSpPr>
          <p:nvPr>
            <p:ph type="ctrTitle"/>
          </p:nvPr>
        </p:nvSpPr>
        <p:spPr>
          <a:xfrm>
            <a:off x="914400" y="2007889"/>
            <a:ext cx="10363200" cy="1470025"/>
          </a:xfrm>
        </p:spPr>
        <p:txBody>
          <a:bodyPr rtlCol="0"/>
          <a:lstStyle>
            <a:lvl1pPr algn="ctr">
              <a:defRPr sz="4400" b="1" baseline="0">
                <a:solidFill>
                  <a:schemeClr val="tx2">
                    <a:lumMod val="50000"/>
                  </a:schemeClr>
                </a:solidFill>
                <a:effectLst/>
              </a:defRPr>
            </a:lvl1pPr>
          </a:lstStyle>
          <a:p>
            <a:pPr rtl="0"/>
            <a:r>
              <a:rPr lang="de-DE" noProof="0"/>
              <a:t>Mastertitelformat bearbeiten</a:t>
            </a:r>
            <a:endParaRPr lang="de-DE" noProof="0" dirty="0"/>
          </a:p>
        </p:txBody>
      </p:sp>
      <p:sp>
        <p:nvSpPr>
          <p:cNvPr id="3" name="Untertitel 2"/>
          <p:cNvSpPr>
            <a:spLocks noGrp="1"/>
          </p:cNvSpPr>
          <p:nvPr>
            <p:ph type="subTitle" idx="1"/>
          </p:nvPr>
        </p:nvSpPr>
        <p:spPr>
          <a:xfrm>
            <a:off x="1625600" y="3886200"/>
            <a:ext cx="8534400" cy="1752600"/>
          </a:xfrm>
        </p:spPr>
        <p:txBody>
          <a:bodyPr rtlCol="0">
            <a:normAutofit/>
          </a:bodyPr>
          <a:lstStyle>
            <a:lvl1pPr marL="0" indent="0" algn="ctr">
              <a:buNone/>
              <a:defRPr sz="2800" baseline="0">
                <a:solidFill>
                  <a:schemeClr val="tx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de-DE" noProof="0"/>
              <a:t>Master-Untertitelformat bearbeiten</a:t>
            </a:r>
            <a:endParaRPr lang="de-DE" noProof="0" dirty="0"/>
          </a:p>
        </p:txBody>
      </p:sp>
      <p:sp>
        <p:nvSpPr>
          <p:cNvPr id="5" name="Fußzeilenplatzhalter 4"/>
          <p:cNvSpPr>
            <a:spLocks noGrp="1"/>
          </p:cNvSpPr>
          <p:nvPr>
            <p:ph type="ftr" sz="quarter" idx="11"/>
          </p:nvPr>
        </p:nvSpPr>
        <p:spPr/>
        <p:txBody>
          <a:bodyPr rtlCol="0"/>
          <a:lstStyle/>
          <a:p>
            <a:pPr rtl="0"/>
            <a:r>
              <a:rPr lang="de-DE" noProof="0" dirty="0"/>
              <a:t>Fußzeile hinzufügen</a:t>
            </a:r>
          </a:p>
        </p:txBody>
      </p:sp>
      <p:sp>
        <p:nvSpPr>
          <p:cNvPr id="4" name="Datumsplatzhalter 3"/>
          <p:cNvSpPr>
            <a:spLocks noGrp="1"/>
          </p:cNvSpPr>
          <p:nvPr>
            <p:ph type="dt" sz="half" idx="10"/>
          </p:nvPr>
        </p:nvSpPr>
        <p:spPr/>
        <p:txBody>
          <a:bodyPr rtlCol="0"/>
          <a:lstStyle/>
          <a:p>
            <a:pPr rtl="0"/>
            <a:fld id="{F79DDC5D-F619-4F51-BCAC-A6E7DBE8DDE8}" type="datetime1">
              <a:rPr lang="de-DE" noProof="0" smtClean="0"/>
              <a:t>12.12.2021</a:t>
            </a:fld>
            <a:endParaRPr lang="de-DE" noProof="0" dirty="0"/>
          </a:p>
        </p:txBody>
      </p:sp>
      <p:sp>
        <p:nvSpPr>
          <p:cNvPr id="6" name="Foliennummernplatzhalter 5"/>
          <p:cNvSpPr>
            <a:spLocks noGrp="1"/>
          </p:cNvSpPr>
          <p:nvPr>
            <p:ph type="sldNum" sz="quarter" idx="12"/>
          </p:nvPr>
        </p:nvSpPr>
        <p:spPr/>
        <p:txBody>
          <a:bodyPr rtlCol="0"/>
          <a:lstStyle/>
          <a:p>
            <a:pPr rtl="0"/>
            <a:fld id="{401CF334-2D5C-4859-84A6-CA7E6E43FAEB}" type="slidenum">
              <a:rPr lang="de-DE" noProof="0" smtClean="0"/>
              <a:t>‹Nr.›</a:t>
            </a:fld>
            <a:endParaRPr lang="de-DE" noProof="0" dirty="0"/>
          </a:p>
        </p:txBody>
      </p:sp>
    </p:spTree>
    <p:extLst>
      <p:ext uri="{BB962C8B-B14F-4D97-AF65-F5344CB8AC3E}">
        <p14:creationId xmlns:p14="http://schemas.microsoft.com/office/powerpoint/2010/main" val="218435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lvl1pPr rtl="0">
              <a:defRPr/>
            </a:lvl1pPr>
          </a:lstStyle>
          <a:p>
            <a:pPr rtl="0"/>
            <a:r>
              <a:rPr lang="de-DE" noProof="0"/>
              <a:t>Mastertitelformat bearbeiten</a:t>
            </a:r>
            <a:endParaRPr lang="de-DE" noProof="0" dirty="0"/>
          </a:p>
        </p:txBody>
      </p:sp>
      <p:sp>
        <p:nvSpPr>
          <p:cNvPr id="3" name="Vertikaler Textplatzhalter 2"/>
          <p:cNvSpPr>
            <a:spLocks noGrp="1"/>
          </p:cNvSpPr>
          <p:nvPr>
            <p:ph type="body" orient="vert" idx="1"/>
          </p:nvPr>
        </p:nvSpPr>
        <p:spPr/>
        <p:txBody>
          <a:bodyPr vert="eaVert" rtlCol="0"/>
          <a:lstStyle>
            <a:lvl1pPr rtl="0">
              <a:buClr>
                <a:schemeClr val="tx2">
                  <a:lumMod val="50000"/>
                </a:schemeClr>
              </a:buClr>
              <a:defRPr/>
            </a:lvl1pPr>
            <a:lvl2pPr>
              <a:buClr>
                <a:schemeClr val="tx2">
                  <a:lumMod val="50000"/>
                </a:schemeClr>
              </a:buClr>
              <a:defRPr/>
            </a:lvl2pPr>
            <a:lvl3pPr>
              <a:buClr>
                <a:schemeClr val="tx2">
                  <a:lumMod val="50000"/>
                </a:schemeClr>
              </a:buClr>
              <a:defRPr/>
            </a:lvl3pPr>
            <a:lvl4pPr>
              <a:buClr>
                <a:schemeClr val="tx2">
                  <a:lumMod val="50000"/>
                </a:schemeClr>
              </a:buClr>
              <a:defRPr/>
            </a:lvl4pPr>
            <a:lvl5pPr>
              <a:buClr>
                <a:schemeClr val="tx2">
                  <a:lumMod val="50000"/>
                </a:schemeClr>
              </a:buCl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noProof="0" dirty="0"/>
          </a:p>
        </p:txBody>
      </p:sp>
      <p:sp>
        <p:nvSpPr>
          <p:cNvPr id="5" name="Fußzeilenplatzhalter 4"/>
          <p:cNvSpPr>
            <a:spLocks noGrp="1"/>
          </p:cNvSpPr>
          <p:nvPr>
            <p:ph type="ftr" sz="quarter" idx="11"/>
          </p:nvPr>
        </p:nvSpPr>
        <p:spPr/>
        <p:txBody>
          <a:bodyPr rtlCol="0"/>
          <a:lstStyle/>
          <a:p>
            <a:pPr rtl="0"/>
            <a:r>
              <a:rPr lang="de-DE" noProof="0" dirty="0"/>
              <a:t>Fußzeile hinzufügen</a:t>
            </a:r>
          </a:p>
        </p:txBody>
      </p:sp>
      <p:sp>
        <p:nvSpPr>
          <p:cNvPr id="4" name="Datumsplatzhalter 3"/>
          <p:cNvSpPr>
            <a:spLocks noGrp="1"/>
          </p:cNvSpPr>
          <p:nvPr>
            <p:ph type="dt" sz="half" idx="10"/>
          </p:nvPr>
        </p:nvSpPr>
        <p:spPr/>
        <p:txBody>
          <a:bodyPr rtlCol="0"/>
          <a:lstStyle/>
          <a:p>
            <a:pPr rtl="0"/>
            <a:fld id="{9A5A5611-115A-426E-B914-1452B46C8BF0}" type="datetime1">
              <a:rPr lang="de-DE" noProof="0" smtClean="0"/>
              <a:t>12.12.2021</a:t>
            </a:fld>
            <a:endParaRPr lang="de-DE" noProof="0" dirty="0"/>
          </a:p>
        </p:txBody>
      </p:sp>
      <p:sp>
        <p:nvSpPr>
          <p:cNvPr id="6" name="Foliennummernplatzhalter 5"/>
          <p:cNvSpPr>
            <a:spLocks noGrp="1"/>
          </p:cNvSpPr>
          <p:nvPr>
            <p:ph type="sldNum" sz="quarter" idx="12"/>
          </p:nvPr>
        </p:nvSpPr>
        <p:spPr/>
        <p:txBody>
          <a:bodyPr rtlCol="0"/>
          <a:lstStyle/>
          <a:p>
            <a:pPr rtl="0"/>
            <a:fld id="{401CF334-2D5C-4859-84A6-CA7E6E43FAEB}" type="slidenum">
              <a:rPr lang="de-DE" noProof="0" smtClean="0"/>
              <a:t>‹Nr.›</a:t>
            </a:fld>
            <a:endParaRPr lang="de-DE" noProof="0" dirty="0"/>
          </a:p>
        </p:txBody>
      </p:sp>
    </p:spTree>
    <p:extLst>
      <p:ext uri="{BB962C8B-B14F-4D97-AF65-F5344CB8AC3E}">
        <p14:creationId xmlns:p14="http://schemas.microsoft.com/office/powerpoint/2010/main" val="342967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rtlCol="0"/>
          <a:lstStyle>
            <a:lvl1pPr rtl="0">
              <a:defRPr/>
            </a:lvl1pPr>
          </a:lstStyle>
          <a:p>
            <a:pPr rtl="0"/>
            <a:r>
              <a:rPr lang="de-DE" noProof="0"/>
              <a:t>Mastertitelformat bearbeiten</a:t>
            </a:r>
            <a:endParaRPr lang="de-DE" dirty="0"/>
          </a:p>
        </p:txBody>
      </p:sp>
      <p:sp>
        <p:nvSpPr>
          <p:cNvPr id="3" name="Vertikaler Textplatzhalter 2"/>
          <p:cNvSpPr>
            <a:spLocks noGrp="1"/>
          </p:cNvSpPr>
          <p:nvPr>
            <p:ph type="body" orient="vert" idx="1"/>
          </p:nvPr>
        </p:nvSpPr>
        <p:spPr>
          <a:xfrm>
            <a:off x="609600" y="274639"/>
            <a:ext cx="8026400" cy="5851525"/>
          </a:xfrm>
        </p:spPr>
        <p:txBody>
          <a:bodyPr vert="eaVert" rtlCol="0"/>
          <a:lstStyle>
            <a:lvl1pPr rtl="0">
              <a:buClr>
                <a:schemeClr val="tx2">
                  <a:lumMod val="50000"/>
                </a:schemeClr>
              </a:buClr>
              <a:defRPr/>
            </a:lvl1pPr>
            <a:lvl2pPr>
              <a:buClr>
                <a:schemeClr val="tx2">
                  <a:lumMod val="50000"/>
                </a:schemeClr>
              </a:buClr>
              <a:defRPr/>
            </a:lvl2pPr>
            <a:lvl3pPr>
              <a:buClr>
                <a:schemeClr val="tx2">
                  <a:lumMod val="50000"/>
                </a:schemeClr>
              </a:buClr>
              <a:defRPr/>
            </a:lvl3pPr>
            <a:lvl4pPr>
              <a:buClr>
                <a:schemeClr val="tx2">
                  <a:lumMod val="50000"/>
                </a:schemeClr>
              </a:buClr>
              <a:defRPr/>
            </a:lvl4pPr>
            <a:lvl5pPr>
              <a:buClr>
                <a:schemeClr val="tx2">
                  <a:lumMod val="50000"/>
                </a:schemeClr>
              </a:buCl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Fußzeilenplatzhalter 4"/>
          <p:cNvSpPr>
            <a:spLocks noGrp="1"/>
          </p:cNvSpPr>
          <p:nvPr>
            <p:ph type="ftr" sz="quarter" idx="11"/>
          </p:nvPr>
        </p:nvSpPr>
        <p:spPr/>
        <p:txBody>
          <a:bodyPr rtlCol="0"/>
          <a:lstStyle/>
          <a:p>
            <a:pPr rtl="0"/>
            <a:r>
              <a:rPr lang="de-DE" dirty="0"/>
              <a:t>Fußzeile hinzufügen</a:t>
            </a:r>
          </a:p>
        </p:txBody>
      </p:sp>
      <p:sp>
        <p:nvSpPr>
          <p:cNvPr id="4" name="Datumsplatzhalter 3"/>
          <p:cNvSpPr>
            <a:spLocks noGrp="1"/>
          </p:cNvSpPr>
          <p:nvPr>
            <p:ph type="dt" sz="half" idx="10"/>
          </p:nvPr>
        </p:nvSpPr>
        <p:spPr/>
        <p:txBody>
          <a:bodyPr rtlCol="0"/>
          <a:lstStyle/>
          <a:p>
            <a:pPr rtl="0"/>
            <a:fld id="{DA5698BF-4700-4870-9478-84AFAC0B413C}" type="datetime1">
              <a:rPr lang="de-DE" smtClean="0"/>
              <a:t>12.12.2021</a:t>
            </a:fld>
            <a:endParaRPr lang="de-DE" dirty="0"/>
          </a:p>
        </p:txBody>
      </p:sp>
      <p:sp>
        <p:nvSpPr>
          <p:cNvPr id="6" name="Foliennummernplatzhalter 5"/>
          <p:cNvSpPr>
            <a:spLocks noGrp="1"/>
          </p:cNvSpPr>
          <p:nvPr>
            <p:ph type="sldNum" sz="quarter" idx="12"/>
          </p:nvPr>
        </p:nvSpPr>
        <p:spPr/>
        <p:txBody>
          <a:bodyPr rtlCol="0"/>
          <a:lstStyle/>
          <a:p>
            <a:pPr rtl="0"/>
            <a:fld id="{401CF334-2D5C-4859-84A6-CA7E6E43FAEB}" type="slidenum">
              <a:rPr lang="de-DE" smtClean="0"/>
              <a:t>‹Nr.›</a:t>
            </a:fld>
            <a:endParaRPr lang="de-DE" dirty="0"/>
          </a:p>
        </p:txBody>
      </p:sp>
    </p:spTree>
    <p:extLst>
      <p:ext uri="{BB962C8B-B14F-4D97-AF65-F5344CB8AC3E}">
        <p14:creationId xmlns:p14="http://schemas.microsoft.com/office/powerpoint/2010/main" val="27053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bg>
      <p:bgRef idx="1002">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812800" y="274638"/>
            <a:ext cx="10566400" cy="1143000"/>
          </a:xfrm>
        </p:spPr>
        <p:txBody>
          <a:bodyPr rtlCol="0"/>
          <a:lstStyle>
            <a:lvl1pPr rtl="0">
              <a:defRPr>
                <a:solidFill>
                  <a:schemeClr val="tx2">
                    <a:lumMod val="50000"/>
                  </a:schemeClr>
                </a:solidFill>
                <a:effectLst/>
              </a:defRPr>
            </a:lvl1pPr>
          </a:lstStyle>
          <a:p>
            <a:pPr rtl="0"/>
            <a:r>
              <a:rPr lang="de-DE" noProof="0"/>
              <a:t>Mastertitelformat bearbeiten</a:t>
            </a:r>
            <a:endParaRPr lang="de-DE" noProof="0" dirty="0"/>
          </a:p>
        </p:txBody>
      </p:sp>
      <p:sp>
        <p:nvSpPr>
          <p:cNvPr id="8" name="Inhaltsplatzhalter 7"/>
          <p:cNvSpPr>
            <a:spLocks noGrp="1"/>
          </p:cNvSpPr>
          <p:nvPr>
            <p:ph sz="quarter" idx="13"/>
          </p:nvPr>
        </p:nvSpPr>
        <p:spPr>
          <a:xfrm>
            <a:off x="812800" y="1600200"/>
            <a:ext cx="10566400" cy="4114800"/>
          </a:xfrm>
        </p:spPr>
        <p:txBody>
          <a:bodyPr rtlCol="0"/>
          <a:lstStyle>
            <a:lvl1pPr>
              <a:buClr>
                <a:schemeClr val="tx2">
                  <a:lumMod val="50000"/>
                </a:schemeClr>
              </a:buClr>
              <a:defRPr>
                <a:solidFill>
                  <a:schemeClr val="tx2">
                    <a:lumMod val="50000"/>
                  </a:schemeClr>
                </a:solidFill>
              </a:defRPr>
            </a:lvl1pPr>
            <a:lvl2pPr>
              <a:buClr>
                <a:schemeClr val="tx2">
                  <a:lumMod val="50000"/>
                </a:schemeClr>
              </a:buClr>
              <a:defRPr>
                <a:solidFill>
                  <a:schemeClr val="tx2">
                    <a:lumMod val="50000"/>
                  </a:schemeClr>
                </a:solidFill>
              </a:defRPr>
            </a:lvl2pPr>
            <a:lvl3pPr>
              <a:buClr>
                <a:schemeClr val="tx2">
                  <a:lumMod val="50000"/>
                </a:schemeClr>
              </a:buClr>
              <a:defRPr>
                <a:solidFill>
                  <a:schemeClr val="tx2">
                    <a:lumMod val="50000"/>
                  </a:schemeClr>
                </a:solidFill>
              </a:defRPr>
            </a:lvl3pPr>
            <a:lvl4pPr>
              <a:buClr>
                <a:schemeClr val="tx2">
                  <a:lumMod val="50000"/>
                </a:schemeClr>
              </a:buClr>
              <a:defRPr>
                <a:solidFill>
                  <a:schemeClr val="tx2">
                    <a:lumMod val="50000"/>
                  </a:schemeClr>
                </a:solidFill>
              </a:defRPr>
            </a:lvl4pPr>
            <a:lvl5pPr>
              <a:buClr>
                <a:schemeClr val="tx2">
                  <a:lumMod val="50000"/>
                </a:schemeClr>
              </a:buClr>
              <a:defRPr>
                <a:solidFill>
                  <a:schemeClr val="tx2">
                    <a:lumMod val="50000"/>
                  </a:schemeClr>
                </a:solidFill>
              </a:defRPr>
            </a:lvl5pPr>
            <a:lvl6pPr>
              <a:buClr>
                <a:schemeClr val="tx2">
                  <a:lumMod val="50000"/>
                </a:schemeClr>
              </a:buClr>
              <a:defRPr>
                <a:solidFill>
                  <a:schemeClr val="tx2">
                    <a:lumMod val="50000"/>
                  </a:schemeClr>
                </a:solidFill>
              </a:defRPr>
            </a:lvl6pPr>
            <a:lvl7pPr>
              <a:buClr>
                <a:schemeClr val="tx2">
                  <a:lumMod val="50000"/>
                </a:schemeClr>
              </a:buClr>
              <a:defRPr>
                <a:solidFill>
                  <a:schemeClr val="tx2">
                    <a:lumMod val="50000"/>
                  </a:schemeClr>
                </a:solidFill>
              </a:defRPr>
            </a:lvl7pPr>
            <a:lvl8pPr>
              <a:buClr>
                <a:schemeClr val="tx2">
                  <a:lumMod val="50000"/>
                </a:schemeClr>
              </a:buClr>
              <a:defRPr>
                <a:solidFill>
                  <a:schemeClr val="tx2">
                    <a:lumMod val="50000"/>
                  </a:schemeClr>
                </a:solidFill>
              </a:defRPr>
            </a:lvl8pPr>
            <a:lvl9pPr>
              <a:buClr>
                <a:schemeClr val="tx2">
                  <a:lumMod val="50000"/>
                </a:schemeClr>
              </a:buClr>
              <a:defRPr>
                <a:solidFill>
                  <a:schemeClr val="tx2">
                    <a:lumMod val="50000"/>
                  </a:schemeClr>
                </a:solidFill>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noProof="0" dirty="0"/>
          </a:p>
        </p:txBody>
      </p:sp>
      <p:sp>
        <p:nvSpPr>
          <p:cNvPr id="5" name="Fußzeilenplatzhalter 4"/>
          <p:cNvSpPr>
            <a:spLocks noGrp="1"/>
          </p:cNvSpPr>
          <p:nvPr>
            <p:ph type="ftr" sz="quarter" idx="11"/>
          </p:nvPr>
        </p:nvSpPr>
        <p:spPr/>
        <p:txBody>
          <a:bodyPr rtlCol="0"/>
          <a:lstStyle/>
          <a:p>
            <a:pPr rtl="0"/>
            <a:r>
              <a:rPr lang="de-DE" noProof="0" dirty="0"/>
              <a:t>Fußzeile hinzufügen</a:t>
            </a:r>
          </a:p>
        </p:txBody>
      </p:sp>
      <p:sp>
        <p:nvSpPr>
          <p:cNvPr id="4" name="Datumsplatzhalter 3"/>
          <p:cNvSpPr>
            <a:spLocks noGrp="1"/>
          </p:cNvSpPr>
          <p:nvPr>
            <p:ph type="dt" sz="half" idx="10"/>
          </p:nvPr>
        </p:nvSpPr>
        <p:spPr/>
        <p:txBody>
          <a:bodyPr rtlCol="0"/>
          <a:lstStyle/>
          <a:p>
            <a:pPr rtl="0"/>
            <a:fld id="{E4650EC1-8348-49E2-8CA5-C2D0365CD79F}" type="datetime1">
              <a:rPr lang="de-DE" noProof="0" smtClean="0"/>
              <a:t>12.12.2021</a:t>
            </a:fld>
            <a:endParaRPr lang="de-DE" noProof="0" dirty="0"/>
          </a:p>
        </p:txBody>
      </p:sp>
      <p:sp>
        <p:nvSpPr>
          <p:cNvPr id="6" name="Foliennummernplatzhalter 5"/>
          <p:cNvSpPr>
            <a:spLocks noGrp="1"/>
          </p:cNvSpPr>
          <p:nvPr>
            <p:ph type="sldNum" sz="quarter" idx="12"/>
          </p:nvPr>
        </p:nvSpPr>
        <p:spPr/>
        <p:txBody>
          <a:bodyPr rtlCol="0"/>
          <a:lstStyle/>
          <a:p>
            <a:pPr rtl="0"/>
            <a:fld id="{401CF334-2D5C-4859-84A6-CA7E6E43FAEB}" type="slidenum">
              <a:rPr lang="de-DE" noProof="0" smtClean="0"/>
              <a:t>‹Nr.›</a:t>
            </a:fld>
            <a:endParaRPr lang="de-DE" noProof="0" dirty="0"/>
          </a:p>
        </p:txBody>
      </p:sp>
    </p:spTree>
    <p:extLst>
      <p:ext uri="{BB962C8B-B14F-4D97-AF65-F5344CB8AC3E}">
        <p14:creationId xmlns:p14="http://schemas.microsoft.com/office/powerpoint/2010/main" val="2766596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12801" y="4962526"/>
            <a:ext cx="10513484" cy="1362075"/>
          </a:xfrm>
        </p:spPr>
        <p:txBody>
          <a:bodyPr rtlCol="0" anchor="t"/>
          <a:lstStyle>
            <a:lvl1pPr algn="l" rtl="0">
              <a:defRPr sz="4000" b="1" i="0" cap="all" baseline="0"/>
            </a:lvl1pPr>
          </a:lstStyle>
          <a:p>
            <a:pPr rtl="0"/>
            <a:r>
              <a:rPr lang="de-DE" noProof="0"/>
              <a:t>Mastertitelformat bearbeiten</a:t>
            </a:r>
            <a:endParaRPr lang="de-DE" noProof="0" dirty="0"/>
          </a:p>
        </p:txBody>
      </p:sp>
      <p:sp>
        <p:nvSpPr>
          <p:cNvPr id="3" name="Textplatzhalter 2"/>
          <p:cNvSpPr>
            <a:spLocks noGrp="1"/>
          </p:cNvSpPr>
          <p:nvPr>
            <p:ph type="body" idx="1"/>
          </p:nvPr>
        </p:nvSpPr>
        <p:spPr>
          <a:xfrm>
            <a:off x="812801" y="3462339"/>
            <a:ext cx="10513484" cy="1500187"/>
          </a:xfrm>
        </p:spPr>
        <p:txBody>
          <a:bodyPr rtlCol="0" anchor="b">
            <a:normAutofit/>
          </a:bodyPr>
          <a:lstStyle>
            <a:lvl1pPr marL="0" indent="0">
              <a:buNone/>
              <a:defRPr sz="2800" baseline="0">
                <a:solidFill>
                  <a:schemeClr val="tx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5" name="Fußzeilenplatzhalter 4"/>
          <p:cNvSpPr>
            <a:spLocks noGrp="1"/>
          </p:cNvSpPr>
          <p:nvPr>
            <p:ph type="ftr" sz="quarter" idx="11"/>
          </p:nvPr>
        </p:nvSpPr>
        <p:spPr/>
        <p:txBody>
          <a:bodyPr rtlCol="0"/>
          <a:lstStyle/>
          <a:p>
            <a:pPr rtl="0"/>
            <a:r>
              <a:rPr lang="de-DE" noProof="0" dirty="0"/>
              <a:t>Fußzeile hinzufügen</a:t>
            </a:r>
          </a:p>
        </p:txBody>
      </p:sp>
      <p:sp>
        <p:nvSpPr>
          <p:cNvPr id="4" name="Datumsplatzhalter 3"/>
          <p:cNvSpPr>
            <a:spLocks noGrp="1"/>
          </p:cNvSpPr>
          <p:nvPr>
            <p:ph type="dt" sz="half" idx="10"/>
          </p:nvPr>
        </p:nvSpPr>
        <p:spPr/>
        <p:txBody>
          <a:bodyPr rtlCol="0"/>
          <a:lstStyle/>
          <a:p>
            <a:pPr rtl="0"/>
            <a:fld id="{3A5EB35B-E3D0-40D7-A985-A8AD8C0DCA20}" type="datetime1">
              <a:rPr lang="de-DE" noProof="0" smtClean="0"/>
              <a:t>12.12.2021</a:t>
            </a:fld>
            <a:endParaRPr lang="de-DE" noProof="0" dirty="0"/>
          </a:p>
        </p:txBody>
      </p:sp>
      <p:sp>
        <p:nvSpPr>
          <p:cNvPr id="6" name="Foliennummernplatzhalter 5"/>
          <p:cNvSpPr>
            <a:spLocks noGrp="1"/>
          </p:cNvSpPr>
          <p:nvPr>
            <p:ph type="sldNum" sz="quarter" idx="12"/>
          </p:nvPr>
        </p:nvSpPr>
        <p:spPr/>
        <p:txBody>
          <a:bodyPr rtlCol="0"/>
          <a:lstStyle/>
          <a:p>
            <a:pPr rtl="0"/>
            <a:fld id="{401CF334-2D5C-4859-84A6-CA7E6E43FAEB}" type="slidenum">
              <a:rPr lang="de-DE" noProof="0" smtClean="0"/>
              <a:pPr/>
              <a:t>‹Nr.›</a:t>
            </a:fld>
            <a:endParaRPr lang="de-DE" noProof="0" dirty="0"/>
          </a:p>
        </p:txBody>
      </p:sp>
    </p:spTree>
    <p:extLst>
      <p:ext uri="{BB962C8B-B14F-4D97-AF65-F5344CB8AC3E}">
        <p14:creationId xmlns:p14="http://schemas.microsoft.com/office/powerpoint/2010/main" val="128657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12800" y="274638"/>
            <a:ext cx="10566400" cy="1143000"/>
          </a:xfrm>
        </p:spPr>
        <p:txBody>
          <a:bodyPr rtlCol="0"/>
          <a:lstStyle>
            <a:lvl1pPr rtl="0">
              <a:defRPr>
                <a:solidFill>
                  <a:schemeClr val="tx2">
                    <a:lumMod val="50000"/>
                  </a:schemeClr>
                </a:solidFill>
                <a:effectLst/>
              </a:defRPr>
            </a:lvl1pPr>
          </a:lstStyle>
          <a:p>
            <a:pPr rtl="0"/>
            <a:r>
              <a:rPr lang="de-DE" noProof="0"/>
              <a:t>Mastertitelformat bearbeiten</a:t>
            </a:r>
            <a:endParaRPr lang="de-DE" noProof="0" dirty="0"/>
          </a:p>
        </p:txBody>
      </p:sp>
      <p:sp>
        <p:nvSpPr>
          <p:cNvPr id="11" name="Inhaltsplatzhalter 10"/>
          <p:cNvSpPr>
            <a:spLocks noGrp="1"/>
          </p:cNvSpPr>
          <p:nvPr>
            <p:ph sz="quarter" idx="13"/>
          </p:nvPr>
        </p:nvSpPr>
        <p:spPr>
          <a:xfrm>
            <a:off x="812800" y="1600200"/>
            <a:ext cx="4978400" cy="4114800"/>
          </a:xfrm>
        </p:spPr>
        <p:txBody>
          <a:bodyPr rtlCol="0"/>
          <a:lstStyle>
            <a:lvl1pPr>
              <a:buClr>
                <a:schemeClr val="tx2">
                  <a:lumMod val="50000"/>
                </a:schemeClr>
              </a:buClr>
              <a:defRPr/>
            </a:lvl1pPr>
            <a:lvl2pPr>
              <a:buClr>
                <a:schemeClr val="tx2">
                  <a:lumMod val="50000"/>
                </a:schemeClr>
              </a:buClr>
              <a:defRPr/>
            </a:lvl2pPr>
            <a:lvl3pPr>
              <a:buClr>
                <a:schemeClr val="tx2">
                  <a:lumMod val="50000"/>
                </a:schemeClr>
              </a:buClr>
              <a:defRPr/>
            </a:lvl3pPr>
            <a:lvl4pPr>
              <a:buClr>
                <a:schemeClr val="tx2">
                  <a:lumMod val="50000"/>
                </a:schemeClr>
              </a:buClr>
              <a:defRPr/>
            </a:lvl4pPr>
            <a:lvl5pPr>
              <a:buClr>
                <a:schemeClr val="tx2">
                  <a:lumMod val="50000"/>
                </a:schemeClr>
              </a:buClr>
              <a:defRPr/>
            </a:lvl5pPr>
            <a:lvl6pPr>
              <a:buClr>
                <a:schemeClr val="tx2">
                  <a:lumMod val="50000"/>
                </a:schemeClr>
              </a:buClr>
              <a:buFont typeface="Arial" pitchFamily="34" charset="0"/>
              <a:buChar char="•"/>
              <a:defRPr/>
            </a:lvl6pPr>
            <a:lvl7pPr>
              <a:buClr>
                <a:schemeClr val="tx2">
                  <a:lumMod val="50000"/>
                </a:schemeClr>
              </a:buClr>
              <a:buFont typeface="Arial" pitchFamily="34" charset="0"/>
              <a:buChar char="•"/>
              <a:defRPr/>
            </a:lvl7pPr>
            <a:lvl8pPr>
              <a:buClr>
                <a:schemeClr val="tx2">
                  <a:lumMod val="50000"/>
                </a:schemeClr>
              </a:buClr>
              <a:buFont typeface="Arial" pitchFamily="34" charset="0"/>
              <a:buChar char="•"/>
              <a:defRPr/>
            </a:lvl8pPr>
            <a:lvl9pPr>
              <a:buClr>
                <a:schemeClr val="tx2">
                  <a:lumMod val="50000"/>
                </a:schemeClr>
              </a:buClr>
              <a:buFont typeface="Arial" pitchFamily="34" charset="0"/>
              <a:buChar char="•"/>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noProof="0" dirty="0"/>
          </a:p>
        </p:txBody>
      </p:sp>
      <p:sp>
        <p:nvSpPr>
          <p:cNvPr id="13" name="Inhaltsplatzhalter 12"/>
          <p:cNvSpPr>
            <a:spLocks noGrp="1"/>
          </p:cNvSpPr>
          <p:nvPr>
            <p:ph sz="quarter" idx="14"/>
          </p:nvPr>
        </p:nvSpPr>
        <p:spPr>
          <a:xfrm>
            <a:off x="6400800" y="1600200"/>
            <a:ext cx="4978400" cy="4114800"/>
          </a:xfrm>
        </p:spPr>
        <p:txBody>
          <a:bodyPr rtlCol="0"/>
          <a:lstStyle>
            <a:lvl1pPr>
              <a:buClr>
                <a:schemeClr val="tx2">
                  <a:lumMod val="50000"/>
                </a:schemeClr>
              </a:buClr>
              <a:defRPr/>
            </a:lvl1pPr>
            <a:lvl2pPr>
              <a:buClr>
                <a:schemeClr val="tx2">
                  <a:lumMod val="50000"/>
                </a:schemeClr>
              </a:buClr>
              <a:defRPr/>
            </a:lvl2pPr>
            <a:lvl3pPr>
              <a:buClr>
                <a:schemeClr val="tx2">
                  <a:lumMod val="50000"/>
                </a:schemeClr>
              </a:buClr>
              <a:defRPr/>
            </a:lvl3pPr>
            <a:lvl4pPr>
              <a:buClr>
                <a:schemeClr val="tx2">
                  <a:lumMod val="50000"/>
                </a:schemeClr>
              </a:buClr>
              <a:defRPr/>
            </a:lvl4pPr>
            <a:lvl5pPr>
              <a:buClr>
                <a:schemeClr val="tx2">
                  <a:lumMod val="50000"/>
                </a:schemeClr>
              </a:buClr>
              <a:defRPr/>
            </a:lvl5pPr>
            <a:lvl6pPr>
              <a:buClr>
                <a:schemeClr val="tx2">
                  <a:lumMod val="50000"/>
                </a:schemeClr>
              </a:buClr>
              <a:defRPr/>
            </a:lvl6pPr>
            <a:lvl7pPr>
              <a:buClr>
                <a:schemeClr val="tx2">
                  <a:lumMod val="50000"/>
                </a:schemeClr>
              </a:buClr>
              <a:defRPr/>
            </a:lvl7pPr>
            <a:lvl8pPr>
              <a:buClr>
                <a:schemeClr val="tx2">
                  <a:lumMod val="50000"/>
                </a:schemeClr>
              </a:buClr>
              <a:defRPr/>
            </a:lvl8pPr>
            <a:lvl9pPr>
              <a:buClr>
                <a:schemeClr val="tx2">
                  <a:lumMod val="50000"/>
                </a:schemeClr>
              </a:buClr>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noProof="0" dirty="0"/>
          </a:p>
        </p:txBody>
      </p:sp>
      <p:sp>
        <p:nvSpPr>
          <p:cNvPr id="6" name="Fußzeilenplatzhalter 5"/>
          <p:cNvSpPr>
            <a:spLocks noGrp="1"/>
          </p:cNvSpPr>
          <p:nvPr>
            <p:ph type="ftr" sz="quarter" idx="11"/>
          </p:nvPr>
        </p:nvSpPr>
        <p:spPr/>
        <p:txBody>
          <a:bodyPr rtlCol="0"/>
          <a:lstStyle/>
          <a:p>
            <a:pPr rtl="0"/>
            <a:r>
              <a:rPr lang="de-DE" noProof="0" dirty="0"/>
              <a:t>Fußzeile hinzufügen</a:t>
            </a:r>
          </a:p>
        </p:txBody>
      </p:sp>
      <p:sp>
        <p:nvSpPr>
          <p:cNvPr id="5" name="Datumsplatzhalter 4"/>
          <p:cNvSpPr>
            <a:spLocks noGrp="1"/>
          </p:cNvSpPr>
          <p:nvPr>
            <p:ph type="dt" sz="half" idx="10"/>
          </p:nvPr>
        </p:nvSpPr>
        <p:spPr/>
        <p:txBody>
          <a:bodyPr rtlCol="0"/>
          <a:lstStyle/>
          <a:p>
            <a:pPr rtl="0"/>
            <a:fld id="{E5F78711-29F4-40E8-B177-684EF5AF2C7C}" type="datetime1">
              <a:rPr lang="de-DE" noProof="0" smtClean="0"/>
              <a:t>12.12.2021</a:t>
            </a:fld>
            <a:endParaRPr lang="de-DE" noProof="0" dirty="0"/>
          </a:p>
        </p:txBody>
      </p:sp>
      <p:sp>
        <p:nvSpPr>
          <p:cNvPr id="7" name="Foliennummernplatzhalter 6"/>
          <p:cNvSpPr>
            <a:spLocks noGrp="1"/>
          </p:cNvSpPr>
          <p:nvPr>
            <p:ph type="sldNum" sz="quarter" idx="12"/>
          </p:nvPr>
        </p:nvSpPr>
        <p:spPr/>
        <p:txBody>
          <a:bodyPr rtlCol="0"/>
          <a:lstStyle/>
          <a:p>
            <a:pPr rtl="0"/>
            <a:fld id="{401CF334-2D5C-4859-84A6-CA7E6E43FAEB}" type="slidenum">
              <a:rPr lang="de-DE" noProof="0" smtClean="0"/>
              <a:t>‹Nr.›</a:t>
            </a:fld>
            <a:endParaRPr lang="de-DE" noProof="0" dirty="0"/>
          </a:p>
        </p:txBody>
      </p:sp>
    </p:spTree>
    <p:extLst>
      <p:ext uri="{BB962C8B-B14F-4D97-AF65-F5344CB8AC3E}">
        <p14:creationId xmlns:p14="http://schemas.microsoft.com/office/powerpoint/2010/main" val="25771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12800" y="274638"/>
            <a:ext cx="10566400" cy="1143000"/>
          </a:xfrm>
        </p:spPr>
        <p:txBody>
          <a:bodyPr rtlCol="0"/>
          <a:lstStyle>
            <a:lvl1pPr rtl="0">
              <a:defRPr/>
            </a:lvl1pPr>
          </a:lstStyle>
          <a:p>
            <a:pPr rtl="0"/>
            <a:r>
              <a:rPr lang="de-DE" noProof="0"/>
              <a:t>Mastertitelformat bearbeiten</a:t>
            </a:r>
            <a:endParaRPr lang="de-DE" noProof="0" dirty="0"/>
          </a:p>
        </p:txBody>
      </p:sp>
      <p:sp>
        <p:nvSpPr>
          <p:cNvPr id="3" name="Textplatzhalter 2"/>
          <p:cNvSpPr>
            <a:spLocks noGrp="1"/>
          </p:cNvSpPr>
          <p:nvPr>
            <p:ph type="body" idx="1"/>
          </p:nvPr>
        </p:nvSpPr>
        <p:spPr>
          <a:xfrm>
            <a:off x="812800" y="1600200"/>
            <a:ext cx="4978400" cy="574675"/>
          </a:xfrm>
        </p:spPr>
        <p:txBody>
          <a:bodyPr rtlCol="0" anchor="b">
            <a:noAutofit/>
          </a:bodyPr>
          <a:lstStyle>
            <a:lvl1pPr marL="0" indent="0" rtl="0">
              <a:buNone/>
              <a:defRPr sz="2400" b="0" i="0" baseline="0">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1" name="Inhaltsplatzhalter 10"/>
          <p:cNvSpPr>
            <a:spLocks noGrp="1"/>
          </p:cNvSpPr>
          <p:nvPr>
            <p:ph sz="quarter" idx="13"/>
          </p:nvPr>
        </p:nvSpPr>
        <p:spPr>
          <a:xfrm>
            <a:off x="812800" y="2209800"/>
            <a:ext cx="4978400" cy="3505200"/>
          </a:xfrm>
        </p:spPr>
        <p:txBody>
          <a:bodyPr rtlCol="0"/>
          <a:lstStyle>
            <a:lvl1pPr>
              <a:buClr>
                <a:schemeClr val="tx2">
                  <a:lumMod val="50000"/>
                </a:schemeClr>
              </a:buClr>
              <a:defRPr sz="1800"/>
            </a:lvl1pPr>
            <a:lvl2pPr>
              <a:buClr>
                <a:schemeClr val="tx2">
                  <a:lumMod val="50000"/>
                </a:schemeClr>
              </a:buClr>
              <a:defRPr sz="1800"/>
            </a:lvl2pPr>
            <a:lvl3pPr>
              <a:buClr>
                <a:schemeClr val="tx2">
                  <a:lumMod val="50000"/>
                </a:schemeClr>
              </a:buClr>
              <a:defRPr sz="1800"/>
            </a:lvl3pPr>
            <a:lvl4pPr>
              <a:buClr>
                <a:schemeClr val="tx2">
                  <a:lumMod val="50000"/>
                </a:schemeClr>
              </a:buClr>
              <a:defRPr sz="1800"/>
            </a:lvl4pPr>
            <a:lvl5pPr>
              <a:buClr>
                <a:schemeClr val="tx2">
                  <a:lumMod val="50000"/>
                </a:schemeClr>
              </a:buClr>
              <a:defRPr sz="1800"/>
            </a:lvl5pPr>
            <a:lvl6pPr>
              <a:buClr>
                <a:schemeClr val="tx2"/>
              </a:buClr>
              <a:defRPr/>
            </a:lvl6pPr>
            <a:lvl7pPr>
              <a:buClr>
                <a:schemeClr val="tx2"/>
              </a:buClr>
              <a:defRPr/>
            </a:lvl7pPr>
            <a:lvl8pPr>
              <a:buClr>
                <a:schemeClr val="tx2"/>
              </a:buClr>
              <a:defRPr/>
            </a:lvl8pPr>
            <a:lvl9pPr>
              <a:buClr>
                <a:schemeClr val="tx2"/>
              </a:buClr>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noProof="0" dirty="0"/>
          </a:p>
        </p:txBody>
      </p:sp>
      <p:sp>
        <p:nvSpPr>
          <p:cNvPr id="5" name="Textplatzhalter 4"/>
          <p:cNvSpPr>
            <a:spLocks noGrp="1"/>
          </p:cNvSpPr>
          <p:nvPr>
            <p:ph type="body" sz="quarter" idx="3"/>
          </p:nvPr>
        </p:nvSpPr>
        <p:spPr>
          <a:xfrm>
            <a:off x="6400800" y="1600200"/>
            <a:ext cx="4978400" cy="574675"/>
          </a:xfrm>
        </p:spPr>
        <p:txBody>
          <a:bodyPr rtlCol="0" anchor="b">
            <a:noAutofit/>
          </a:bodyPr>
          <a:lstStyle>
            <a:lvl1pPr marL="0" indent="0" rtl="0">
              <a:buNone/>
              <a:defRPr sz="2400" b="0" i="0" baseline="0">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3" name="Inhaltsplatzhalter 12"/>
          <p:cNvSpPr>
            <a:spLocks noGrp="1"/>
          </p:cNvSpPr>
          <p:nvPr>
            <p:ph sz="quarter" idx="14"/>
          </p:nvPr>
        </p:nvSpPr>
        <p:spPr>
          <a:xfrm>
            <a:off x="6400800" y="2209800"/>
            <a:ext cx="4978400" cy="3505200"/>
          </a:xfrm>
        </p:spPr>
        <p:txBody>
          <a:bodyPr rtlCol="0"/>
          <a:lstStyle>
            <a:lvl1pPr>
              <a:buClr>
                <a:schemeClr val="tx2">
                  <a:lumMod val="50000"/>
                </a:schemeClr>
              </a:buClr>
              <a:defRPr sz="1800"/>
            </a:lvl1pPr>
            <a:lvl2pPr>
              <a:buClr>
                <a:schemeClr val="tx2">
                  <a:lumMod val="50000"/>
                </a:schemeClr>
              </a:buClr>
              <a:defRPr sz="1800"/>
            </a:lvl2pPr>
            <a:lvl3pPr>
              <a:buClr>
                <a:schemeClr val="tx2">
                  <a:lumMod val="50000"/>
                </a:schemeClr>
              </a:buClr>
              <a:defRPr sz="1800"/>
            </a:lvl3pPr>
            <a:lvl4pPr>
              <a:buClr>
                <a:schemeClr val="tx2">
                  <a:lumMod val="50000"/>
                </a:schemeClr>
              </a:buClr>
              <a:defRPr sz="1800"/>
            </a:lvl4pPr>
            <a:lvl5pPr>
              <a:buClr>
                <a:schemeClr val="tx2">
                  <a:lumMod val="50000"/>
                </a:schemeClr>
              </a:buClr>
              <a:defRPr sz="1800"/>
            </a:lvl5pPr>
            <a:lvl6pPr>
              <a:buClr>
                <a:schemeClr val="tx2"/>
              </a:buClr>
              <a:defRPr/>
            </a:lvl6pPr>
            <a:lvl7pPr>
              <a:buClr>
                <a:schemeClr val="tx2"/>
              </a:buClr>
              <a:defRPr/>
            </a:lvl7pPr>
            <a:lvl8pPr>
              <a:buClr>
                <a:schemeClr val="tx2"/>
              </a:buClr>
              <a:defRPr/>
            </a:lvl8pPr>
            <a:lvl9pPr>
              <a:buClr>
                <a:schemeClr val="tx2"/>
              </a:buClr>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noProof="0" dirty="0"/>
          </a:p>
        </p:txBody>
      </p:sp>
      <p:sp>
        <p:nvSpPr>
          <p:cNvPr id="8" name="Fußzeilenplatzhalter 7"/>
          <p:cNvSpPr>
            <a:spLocks noGrp="1"/>
          </p:cNvSpPr>
          <p:nvPr>
            <p:ph type="ftr" sz="quarter" idx="11"/>
          </p:nvPr>
        </p:nvSpPr>
        <p:spPr/>
        <p:txBody>
          <a:bodyPr rtlCol="0"/>
          <a:lstStyle/>
          <a:p>
            <a:pPr rtl="0"/>
            <a:r>
              <a:rPr lang="de-DE" noProof="0" dirty="0"/>
              <a:t>Fußzeile hinzufügen</a:t>
            </a:r>
          </a:p>
        </p:txBody>
      </p:sp>
      <p:sp>
        <p:nvSpPr>
          <p:cNvPr id="7" name="Datumsplatzhalter 6"/>
          <p:cNvSpPr>
            <a:spLocks noGrp="1"/>
          </p:cNvSpPr>
          <p:nvPr>
            <p:ph type="dt" sz="half" idx="10"/>
          </p:nvPr>
        </p:nvSpPr>
        <p:spPr/>
        <p:txBody>
          <a:bodyPr rtlCol="0"/>
          <a:lstStyle/>
          <a:p>
            <a:pPr rtl="0"/>
            <a:fld id="{F3A5D548-CF80-4443-814F-D67692B6588C}" type="datetime1">
              <a:rPr lang="de-DE" noProof="0" smtClean="0"/>
              <a:t>12.12.2021</a:t>
            </a:fld>
            <a:endParaRPr lang="de-DE" noProof="0" dirty="0"/>
          </a:p>
        </p:txBody>
      </p:sp>
      <p:sp>
        <p:nvSpPr>
          <p:cNvPr id="9" name="Foliennummernplatzhalter 8"/>
          <p:cNvSpPr>
            <a:spLocks noGrp="1"/>
          </p:cNvSpPr>
          <p:nvPr>
            <p:ph type="sldNum" sz="quarter" idx="12"/>
          </p:nvPr>
        </p:nvSpPr>
        <p:spPr/>
        <p:txBody>
          <a:bodyPr rtlCol="0"/>
          <a:lstStyle/>
          <a:p>
            <a:pPr rtl="0"/>
            <a:fld id="{401CF334-2D5C-4859-84A6-CA7E6E43FAEB}" type="slidenum">
              <a:rPr lang="de-DE" noProof="0" smtClean="0"/>
              <a:t>‹Nr.›</a:t>
            </a:fld>
            <a:endParaRPr lang="de-DE" noProof="0" dirty="0"/>
          </a:p>
        </p:txBody>
      </p:sp>
    </p:spTree>
    <p:extLst>
      <p:ext uri="{BB962C8B-B14F-4D97-AF65-F5344CB8AC3E}">
        <p14:creationId xmlns:p14="http://schemas.microsoft.com/office/powerpoint/2010/main" val="155974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12800" y="274638"/>
            <a:ext cx="10566400" cy="1143000"/>
          </a:xfrm>
        </p:spPr>
        <p:txBody>
          <a:bodyPr rtlCol="0"/>
          <a:lstStyle>
            <a:lvl1pPr rtl="0">
              <a:defRPr/>
            </a:lvl1pPr>
          </a:lstStyle>
          <a:p>
            <a:pPr rtl="0"/>
            <a:r>
              <a:rPr lang="de-DE" noProof="0"/>
              <a:t>Mastertitelformat bearbeiten</a:t>
            </a:r>
            <a:endParaRPr lang="de-DE" noProof="0" dirty="0"/>
          </a:p>
        </p:txBody>
      </p:sp>
      <p:sp>
        <p:nvSpPr>
          <p:cNvPr id="4" name="Fußzeilenplatzhalter 3"/>
          <p:cNvSpPr>
            <a:spLocks noGrp="1"/>
          </p:cNvSpPr>
          <p:nvPr>
            <p:ph type="ftr" sz="quarter" idx="11"/>
          </p:nvPr>
        </p:nvSpPr>
        <p:spPr/>
        <p:txBody>
          <a:bodyPr rtlCol="0"/>
          <a:lstStyle/>
          <a:p>
            <a:pPr rtl="0"/>
            <a:r>
              <a:rPr lang="de-DE" noProof="0" dirty="0"/>
              <a:t>Fußzeile hinzufügen</a:t>
            </a:r>
          </a:p>
        </p:txBody>
      </p:sp>
      <p:sp>
        <p:nvSpPr>
          <p:cNvPr id="3" name="Datumsplatzhalter 2"/>
          <p:cNvSpPr>
            <a:spLocks noGrp="1"/>
          </p:cNvSpPr>
          <p:nvPr>
            <p:ph type="dt" sz="half" idx="10"/>
          </p:nvPr>
        </p:nvSpPr>
        <p:spPr/>
        <p:txBody>
          <a:bodyPr rtlCol="0"/>
          <a:lstStyle/>
          <a:p>
            <a:pPr rtl="0"/>
            <a:fld id="{F0E272B7-B9AC-4024-9977-EE4192700458}" type="datetime1">
              <a:rPr lang="de-DE" noProof="0" smtClean="0"/>
              <a:t>12.12.2021</a:t>
            </a:fld>
            <a:endParaRPr lang="de-DE" noProof="0" dirty="0"/>
          </a:p>
        </p:txBody>
      </p:sp>
      <p:sp>
        <p:nvSpPr>
          <p:cNvPr id="5" name="Foliennummernplatzhalter 4"/>
          <p:cNvSpPr>
            <a:spLocks noGrp="1"/>
          </p:cNvSpPr>
          <p:nvPr>
            <p:ph type="sldNum" sz="quarter" idx="12"/>
          </p:nvPr>
        </p:nvSpPr>
        <p:spPr/>
        <p:txBody>
          <a:bodyPr rtlCol="0"/>
          <a:lstStyle/>
          <a:p>
            <a:pPr rtl="0"/>
            <a:fld id="{401CF334-2D5C-4859-84A6-CA7E6E43FAEB}" type="slidenum">
              <a:rPr lang="de-DE" noProof="0" smtClean="0"/>
              <a:t>‹Nr.›</a:t>
            </a:fld>
            <a:endParaRPr lang="de-DE" noProof="0" dirty="0"/>
          </a:p>
        </p:txBody>
      </p:sp>
    </p:spTree>
    <p:extLst>
      <p:ext uri="{BB962C8B-B14F-4D97-AF65-F5344CB8AC3E}">
        <p14:creationId xmlns:p14="http://schemas.microsoft.com/office/powerpoint/2010/main" val="386630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rtlCol="0"/>
          <a:lstStyle/>
          <a:p>
            <a:pPr rtl="0"/>
            <a:r>
              <a:rPr lang="de-DE" noProof="0" dirty="0"/>
              <a:t>Fußzeile hinzufügen</a:t>
            </a:r>
          </a:p>
        </p:txBody>
      </p:sp>
      <p:sp>
        <p:nvSpPr>
          <p:cNvPr id="2" name="Datumsplatzhalter 1"/>
          <p:cNvSpPr>
            <a:spLocks noGrp="1"/>
          </p:cNvSpPr>
          <p:nvPr>
            <p:ph type="dt" sz="half" idx="10"/>
          </p:nvPr>
        </p:nvSpPr>
        <p:spPr/>
        <p:txBody>
          <a:bodyPr rtlCol="0"/>
          <a:lstStyle/>
          <a:p>
            <a:pPr rtl="0"/>
            <a:fld id="{6595946F-D1F9-4E8B-9F46-14A9A1D922B8}" type="datetime1">
              <a:rPr lang="de-DE" noProof="0" smtClean="0"/>
              <a:t>12.12.2021</a:t>
            </a:fld>
            <a:endParaRPr lang="de-DE" noProof="0" dirty="0"/>
          </a:p>
        </p:txBody>
      </p:sp>
      <p:sp>
        <p:nvSpPr>
          <p:cNvPr id="4" name="Foliennummernplatzhalter 3"/>
          <p:cNvSpPr>
            <a:spLocks noGrp="1"/>
          </p:cNvSpPr>
          <p:nvPr>
            <p:ph type="sldNum" sz="quarter" idx="12"/>
          </p:nvPr>
        </p:nvSpPr>
        <p:spPr/>
        <p:txBody>
          <a:bodyPr rtlCol="0"/>
          <a:lstStyle/>
          <a:p>
            <a:pPr rtl="0"/>
            <a:fld id="{401CF334-2D5C-4859-84A6-CA7E6E43FAEB}" type="slidenum">
              <a:rPr lang="de-DE" noProof="0" smtClean="0"/>
              <a:t>‹Nr.›</a:t>
            </a:fld>
            <a:endParaRPr lang="de-DE" noProof="0" dirty="0"/>
          </a:p>
        </p:txBody>
      </p:sp>
    </p:spTree>
    <p:extLst>
      <p:ext uri="{BB962C8B-B14F-4D97-AF65-F5344CB8AC3E}">
        <p14:creationId xmlns:p14="http://schemas.microsoft.com/office/powerpoint/2010/main" val="348043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816864" y="1447800"/>
            <a:ext cx="3962400" cy="1097280"/>
          </a:xfrm>
        </p:spPr>
        <p:txBody>
          <a:bodyPr rtlCol="0" anchor="b"/>
          <a:lstStyle>
            <a:lvl1pPr algn="l" rtl="0">
              <a:defRPr sz="2600" b="1" i="0" cap="none" baseline="0">
                <a:solidFill>
                  <a:schemeClr val="tx2">
                    <a:lumMod val="50000"/>
                  </a:schemeClr>
                </a:solidFill>
              </a:defRPr>
            </a:lvl1pPr>
          </a:lstStyle>
          <a:p>
            <a:pPr rtl="0"/>
            <a:r>
              <a:rPr lang="de-DE" noProof="0"/>
              <a:t>Mastertitelformat bearbeiten</a:t>
            </a:r>
            <a:endParaRPr lang="de-DE" noProof="0" dirty="0"/>
          </a:p>
        </p:txBody>
      </p:sp>
      <p:sp>
        <p:nvSpPr>
          <p:cNvPr id="9" name="Inhaltsplatzhalter 8"/>
          <p:cNvSpPr>
            <a:spLocks noGrp="1"/>
          </p:cNvSpPr>
          <p:nvPr>
            <p:ph sz="quarter" idx="13"/>
          </p:nvPr>
        </p:nvSpPr>
        <p:spPr>
          <a:xfrm>
            <a:off x="5283200" y="1447800"/>
            <a:ext cx="6197600" cy="4267200"/>
          </a:xfrm>
        </p:spPr>
        <p:txBody>
          <a:bodyPr rtlCol="0"/>
          <a:lstStyle>
            <a:lvl1pPr>
              <a:buClr>
                <a:schemeClr val="tx2">
                  <a:lumMod val="50000"/>
                </a:schemeClr>
              </a:buClr>
              <a:defRPr/>
            </a:lvl1pPr>
            <a:lvl2pPr>
              <a:buClr>
                <a:schemeClr val="tx2">
                  <a:lumMod val="50000"/>
                </a:schemeClr>
              </a:buClr>
              <a:defRPr/>
            </a:lvl2pPr>
            <a:lvl3pPr>
              <a:buClr>
                <a:schemeClr val="tx2">
                  <a:lumMod val="50000"/>
                </a:schemeClr>
              </a:buClr>
              <a:defRPr/>
            </a:lvl3pPr>
            <a:lvl4pPr>
              <a:buClr>
                <a:schemeClr val="tx2">
                  <a:lumMod val="50000"/>
                </a:schemeClr>
              </a:buClr>
              <a:defRPr/>
            </a:lvl4pPr>
            <a:lvl5pPr>
              <a:buClr>
                <a:schemeClr val="tx2">
                  <a:lumMod val="50000"/>
                </a:schemeClr>
              </a:buCl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noProof="0" dirty="0"/>
          </a:p>
        </p:txBody>
      </p:sp>
      <p:sp>
        <p:nvSpPr>
          <p:cNvPr id="4" name="Textplatzhalter 3"/>
          <p:cNvSpPr>
            <a:spLocks noGrp="1"/>
          </p:cNvSpPr>
          <p:nvPr>
            <p:ph type="body" sz="half" idx="2"/>
          </p:nvPr>
        </p:nvSpPr>
        <p:spPr>
          <a:xfrm>
            <a:off x="816864" y="2547892"/>
            <a:ext cx="3962400" cy="3167109"/>
          </a:xfrm>
        </p:spPr>
        <p:txBody>
          <a:bodyPr tIns="9144" rtlCol="0">
            <a:normAutofit/>
          </a:bodyPr>
          <a:lstStyle>
            <a:lvl1pPr marL="0" indent="0" rtl="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6" name="Fußzeilenplatzhalter 5"/>
          <p:cNvSpPr>
            <a:spLocks noGrp="1"/>
          </p:cNvSpPr>
          <p:nvPr>
            <p:ph type="ftr" sz="quarter" idx="11"/>
          </p:nvPr>
        </p:nvSpPr>
        <p:spPr/>
        <p:txBody>
          <a:bodyPr rtlCol="0"/>
          <a:lstStyle/>
          <a:p>
            <a:pPr rtl="0"/>
            <a:r>
              <a:rPr lang="de-DE" noProof="0" dirty="0"/>
              <a:t>Fußzeile hinzufügen</a:t>
            </a:r>
          </a:p>
        </p:txBody>
      </p:sp>
      <p:sp>
        <p:nvSpPr>
          <p:cNvPr id="5" name="Datumsplatzhalter 4"/>
          <p:cNvSpPr>
            <a:spLocks noGrp="1"/>
          </p:cNvSpPr>
          <p:nvPr>
            <p:ph type="dt" sz="half" idx="10"/>
          </p:nvPr>
        </p:nvSpPr>
        <p:spPr/>
        <p:txBody>
          <a:bodyPr rtlCol="0"/>
          <a:lstStyle/>
          <a:p>
            <a:pPr rtl="0"/>
            <a:fld id="{628D7A74-7E0B-48E3-97F3-AEEFC2C573DB}" type="datetime1">
              <a:rPr lang="de-DE" noProof="0" smtClean="0"/>
              <a:t>12.12.2021</a:t>
            </a:fld>
            <a:endParaRPr lang="de-DE" noProof="0" dirty="0"/>
          </a:p>
        </p:txBody>
      </p:sp>
      <p:sp>
        <p:nvSpPr>
          <p:cNvPr id="7" name="Foliennummernplatzhalter 6"/>
          <p:cNvSpPr>
            <a:spLocks noGrp="1"/>
          </p:cNvSpPr>
          <p:nvPr>
            <p:ph type="sldNum" sz="quarter" idx="12"/>
          </p:nvPr>
        </p:nvSpPr>
        <p:spPr/>
        <p:txBody>
          <a:bodyPr rtlCol="0"/>
          <a:lstStyle/>
          <a:p>
            <a:pPr rtl="0"/>
            <a:fld id="{401CF334-2D5C-4859-84A6-CA7E6E43FAEB}" type="slidenum">
              <a:rPr lang="de-DE" noProof="0" smtClean="0"/>
              <a:t>‹Nr.›</a:t>
            </a:fld>
            <a:endParaRPr lang="de-DE" noProof="0" dirty="0"/>
          </a:p>
        </p:txBody>
      </p:sp>
    </p:spTree>
    <p:extLst>
      <p:ext uri="{BB962C8B-B14F-4D97-AF65-F5344CB8AC3E}">
        <p14:creationId xmlns:p14="http://schemas.microsoft.com/office/powerpoint/2010/main" val="77180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812800" y="1447800"/>
            <a:ext cx="3962400" cy="1097280"/>
          </a:xfrm>
        </p:spPr>
        <p:txBody>
          <a:bodyPr rtlCol="0" anchor="b"/>
          <a:lstStyle>
            <a:lvl1pPr algn="l" rtl="0">
              <a:defRPr sz="2600" b="1" i="0" cap="none" baseline="0">
                <a:solidFill>
                  <a:schemeClr val="tx2">
                    <a:lumMod val="50000"/>
                  </a:schemeClr>
                </a:solidFill>
              </a:defRPr>
            </a:lvl1pPr>
          </a:lstStyle>
          <a:p>
            <a:pPr rtl="0"/>
            <a:r>
              <a:rPr lang="de-DE" noProof="0"/>
              <a:t>Mastertitelformat bearbeiten</a:t>
            </a:r>
            <a:endParaRPr lang="de-DE" noProof="0" dirty="0"/>
          </a:p>
        </p:txBody>
      </p:sp>
      <p:sp>
        <p:nvSpPr>
          <p:cNvPr id="10" name="Bildplatzhalter 9" descr="Leerer Platzhalter zum Hinzufügen eines Bilds. Klicken Sie auf den Platzhalter, und wählen Sie das hinzuzufügende Bild aus."/>
          <p:cNvSpPr>
            <a:spLocks noGrp="1"/>
          </p:cNvSpPr>
          <p:nvPr>
            <p:ph type="pic" sz="quarter" idx="13"/>
          </p:nvPr>
        </p:nvSpPr>
        <p:spPr>
          <a:xfrm>
            <a:off x="6301232" y="1539240"/>
            <a:ext cx="4431538" cy="3272790"/>
          </a:xfrm>
        </p:spPr>
        <p:txBody>
          <a:bodyPr rtlCol="0"/>
          <a:lstStyle>
            <a:lvl1pPr marL="0" indent="0">
              <a:buNone/>
              <a:defRPr/>
            </a:lvl1pPr>
          </a:lstStyle>
          <a:p>
            <a:pPr rtl="0"/>
            <a:r>
              <a:rPr lang="de-DE" noProof="0"/>
              <a:t>Bild durch Klicken auf Symbol hinzufügen</a:t>
            </a:r>
            <a:endParaRPr lang="de-DE" noProof="0" dirty="0"/>
          </a:p>
        </p:txBody>
      </p:sp>
      <p:sp>
        <p:nvSpPr>
          <p:cNvPr id="4" name="Textplatzhalter 3"/>
          <p:cNvSpPr>
            <a:spLocks noGrp="1"/>
          </p:cNvSpPr>
          <p:nvPr>
            <p:ph type="body" sz="half" idx="2"/>
          </p:nvPr>
        </p:nvSpPr>
        <p:spPr>
          <a:xfrm>
            <a:off x="812800" y="2547891"/>
            <a:ext cx="3962400" cy="2405109"/>
          </a:xfrm>
        </p:spPr>
        <p:txBody>
          <a:bodyPr tIns="9144" rtlCol="0">
            <a:normAutofit/>
          </a:bodyPr>
          <a:lstStyle>
            <a:lvl1pPr marL="0" indent="0" rtl="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6" name="Fußzeilenplatzhalter 5"/>
          <p:cNvSpPr>
            <a:spLocks noGrp="1"/>
          </p:cNvSpPr>
          <p:nvPr>
            <p:ph type="ftr" sz="quarter" idx="11"/>
          </p:nvPr>
        </p:nvSpPr>
        <p:spPr/>
        <p:txBody>
          <a:bodyPr rtlCol="0"/>
          <a:lstStyle/>
          <a:p>
            <a:pPr rtl="0"/>
            <a:r>
              <a:rPr lang="de-DE" noProof="0" dirty="0"/>
              <a:t>Fußzeile hinzufügen</a:t>
            </a:r>
          </a:p>
        </p:txBody>
      </p:sp>
      <p:sp>
        <p:nvSpPr>
          <p:cNvPr id="5" name="Datumsplatzhalter 4"/>
          <p:cNvSpPr>
            <a:spLocks noGrp="1"/>
          </p:cNvSpPr>
          <p:nvPr>
            <p:ph type="dt" sz="half" idx="10"/>
          </p:nvPr>
        </p:nvSpPr>
        <p:spPr/>
        <p:txBody>
          <a:bodyPr rtlCol="0"/>
          <a:lstStyle/>
          <a:p>
            <a:pPr rtl="0"/>
            <a:fld id="{380D188E-460B-48D8-BCFB-0358CD18EC28}" type="datetime1">
              <a:rPr lang="de-DE" noProof="0" smtClean="0"/>
              <a:t>12.12.2021</a:t>
            </a:fld>
            <a:endParaRPr lang="de-DE" noProof="0" dirty="0"/>
          </a:p>
        </p:txBody>
      </p:sp>
      <p:sp>
        <p:nvSpPr>
          <p:cNvPr id="7" name="Foliennummernplatzhalter 6"/>
          <p:cNvSpPr>
            <a:spLocks noGrp="1"/>
          </p:cNvSpPr>
          <p:nvPr>
            <p:ph type="sldNum" sz="quarter" idx="12"/>
          </p:nvPr>
        </p:nvSpPr>
        <p:spPr/>
        <p:txBody>
          <a:bodyPr rtlCol="0"/>
          <a:lstStyle/>
          <a:p>
            <a:pPr rtl="0"/>
            <a:fld id="{401CF334-2D5C-4859-84A6-CA7E6E43FAEB}" type="slidenum">
              <a:rPr lang="de-DE" noProof="0" smtClean="0"/>
              <a:t>‹Nr.›</a:t>
            </a:fld>
            <a:endParaRPr lang="de-DE" noProof="0" dirty="0"/>
          </a:p>
        </p:txBody>
      </p:sp>
    </p:spTree>
    <p:extLst>
      <p:ext uri="{BB962C8B-B14F-4D97-AF65-F5344CB8AC3E}">
        <p14:creationId xmlns:p14="http://schemas.microsoft.com/office/powerpoint/2010/main" val="336283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Bild 7"/>
          <p:cNvPicPr>
            <a:picLocks noChangeAspect="1"/>
          </p:cNvPicPr>
          <p:nvPr/>
        </p:nvPicPr>
        <p:blipFill>
          <a:blip r:embed="rId13" cstate="email">
            <a:duotone>
              <a:schemeClr val="accent1">
                <a:shade val="45000"/>
                <a:satMod val="135000"/>
              </a:schemeClr>
              <a:prstClr val="white"/>
            </a:duotone>
            <a:extLst>
              <a:ext uri="{BEBA8EAE-BF5A-486C-A8C5-ECC9F3942E4B}">
                <a14:imgProps xmlns:a14="http://schemas.microsoft.com/office/drawing/2010/main">
                  <a14:imgLayer r:embed="rId14">
                    <a14:imgEffect>
                      <a14:sharpenSoften amount="-50000"/>
                    </a14:imgEffect>
                    <a14:imgEffect>
                      <a14:saturation sat="66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sp>
        <p:nvSpPr>
          <p:cNvPr id="2" name="Titelplatzhalter 1"/>
          <p:cNvSpPr>
            <a:spLocks noGrp="1"/>
          </p:cNvSpPr>
          <p:nvPr>
            <p:ph type="title"/>
          </p:nvPr>
        </p:nvSpPr>
        <p:spPr>
          <a:xfrm>
            <a:off x="812800" y="274638"/>
            <a:ext cx="10566400" cy="1143000"/>
          </a:xfrm>
          <a:prstGeom prst="rect">
            <a:avLst/>
          </a:prstGeom>
        </p:spPr>
        <p:txBody>
          <a:bodyPr vert="horz" lIns="91440" tIns="45720" rIns="91440" bIns="45720" rtlCol="0" anchor="b" anchorCtr="0">
            <a:noAutofit/>
          </a:bodyPr>
          <a:lstStyle/>
          <a:p>
            <a:pPr rtl="0"/>
            <a:r>
              <a:rPr lang="de-DE" noProof="0" dirty="0"/>
              <a:t>Titelmasterformat durch Klicken bearbeiten</a:t>
            </a:r>
          </a:p>
        </p:txBody>
      </p:sp>
      <p:sp>
        <p:nvSpPr>
          <p:cNvPr id="3" name="Textplatzhalter 2"/>
          <p:cNvSpPr>
            <a:spLocks noGrp="1"/>
          </p:cNvSpPr>
          <p:nvPr>
            <p:ph type="body" idx="1"/>
          </p:nvPr>
        </p:nvSpPr>
        <p:spPr>
          <a:xfrm>
            <a:off x="812800" y="1600201"/>
            <a:ext cx="10566400" cy="4525963"/>
          </a:xfrm>
          <a:prstGeom prst="rect">
            <a:avLst/>
          </a:prstGeom>
        </p:spPr>
        <p:txBody>
          <a:bodyPr vert="horz" lIns="91440" tIns="45720" rIns="91440" bIns="45720" rtlCol="0">
            <a:normAutofit/>
          </a:bodyPr>
          <a:lstStyle/>
          <a:p>
            <a:pPr lvl="0"/>
            <a:r>
              <a:rPr lang="de-DE" dirty="0"/>
              <a:t>Formatvorlagen des Textmasters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5" name="Fußzeilenplatzhalter 4"/>
          <p:cNvSpPr>
            <a:spLocks noGrp="1"/>
          </p:cNvSpPr>
          <p:nvPr>
            <p:ph type="ftr" sz="quarter" idx="3"/>
          </p:nvPr>
        </p:nvSpPr>
        <p:spPr>
          <a:xfrm>
            <a:off x="812800" y="6356351"/>
            <a:ext cx="3860800" cy="365125"/>
          </a:xfrm>
          <a:prstGeom prst="rect">
            <a:avLst/>
          </a:prstGeom>
        </p:spPr>
        <p:txBody>
          <a:bodyPr vert="horz" lIns="91440" tIns="45720" rIns="91440" bIns="45720" rtlCol="0" anchor="ctr"/>
          <a:lstStyle>
            <a:lvl1pPr algn="l">
              <a:defRPr sz="1100" cap="all" spc="60" baseline="0">
                <a:solidFill>
                  <a:schemeClr val="tx2">
                    <a:lumMod val="50000"/>
                  </a:schemeClr>
                </a:solidFill>
              </a:defRPr>
            </a:lvl1pPr>
          </a:lstStyle>
          <a:p>
            <a:pPr rtl="0"/>
            <a:r>
              <a:rPr lang="de-DE" noProof="0" dirty="0"/>
              <a:t>Fußzeile hinzufügen</a:t>
            </a:r>
          </a:p>
        </p:txBody>
      </p:sp>
      <p:sp>
        <p:nvSpPr>
          <p:cNvPr id="4" name="Datumsplatzhalter 3"/>
          <p:cNvSpPr>
            <a:spLocks noGrp="1"/>
          </p:cNvSpPr>
          <p:nvPr>
            <p:ph type="dt" sz="half" idx="2"/>
          </p:nvPr>
        </p:nvSpPr>
        <p:spPr>
          <a:xfrm>
            <a:off x="7620000" y="6356351"/>
            <a:ext cx="2032000" cy="365125"/>
          </a:xfrm>
          <a:prstGeom prst="rect">
            <a:avLst/>
          </a:prstGeom>
        </p:spPr>
        <p:txBody>
          <a:bodyPr vert="horz" lIns="91440" tIns="45720" rIns="91440" bIns="45720" rtlCol="0" anchor="ctr"/>
          <a:lstStyle>
            <a:lvl1pPr algn="r">
              <a:defRPr sz="1100" strike="noStrike" spc="60" baseline="0">
                <a:solidFill>
                  <a:schemeClr val="tx2">
                    <a:lumMod val="50000"/>
                  </a:schemeClr>
                </a:solidFill>
              </a:defRPr>
            </a:lvl1pPr>
          </a:lstStyle>
          <a:p>
            <a:pPr rtl="0"/>
            <a:fld id="{D4129533-BD13-4B05-8953-935AB2D7C71C}" type="datetime1">
              <a:rPr lang="de-DE" noProof="0" smtClean="0"/>
              <a:t>12.12.2021</a:t>
            </a:fld>
            <a:endParaRPr lang="de-DE" noProof="0" dirty="0"/>
          </a:p>
        </p:txBody>
      </p:sp>
      <p:sp>
        <p:nvSpPr>
          <p:cNvPr id="6" name="Foliennummernplatzhalter 5"/>
          <p:cNvSpPr>
            <a:spLocks noGrp="1"/>
          </p:cNvSpPr>
          <p:nvPr>
            <p:ph type="sldNum" sz="quarter" idx="4"/>
          </p:nvPr>
        </p:nvSpPr>
        <p:spPr>
          <a:xfrm>
            <a:off x="10058400" y="6356351"/>
            <a:ext cx="1320800" cy="365125"/>
          </a:xfrm>
          <a:prstGeom prst="rect">
            <a:avLst/>
          </a:prstGeom>
        </p:spPr>
        <p:txBody>
          <a:bodyPr vert="horz" lIns="91440" tIns="45720" rIns="91440" bIns="45720" rtlCol="0" anchor="ctr"/>
          <a:lstStyle>
            <a:lvl1pPr algn="r">
              <a:defRPr sz="1300" baseline="0">
                <a:solidFill>
                  <a:schemeClr val="tx2">
                    <a:lumMod val="50000"/>
                  </a:schemeClr>
                </a:solidFill>
              </a:defRPr>
            </a:lvl1pPr>
          </a:lstStyle>
          <a:p>
            <a:pPr rtl="0"/>
            <a:fld id="{401CF334-2D5C-4859-84A6-CA7E6E43FAEB}" type="slidenum">
              <a:rPr lang="de-DE" noProof="0" smtClean="0"/>
              <a:pPr/>
              <a:t>‹Nr.›</a:t>
            </a:fld>
            <a:endParaRPr lang="de-DE" noProof="0" dirty="0"/>
          </a:p>
        </p:txBody>
      </p:sp>
    </p:spTree>
    <p:extLst>
      <p:ext uri="{BB962C8B-B14F-4D97-AF65-F5344CB8AC3E}">
        <p14:creationId xmlns:p14="http://schemas.microsoft.com/office/powerpoint/2010/main" val="420169770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spcBef>
          <a:spcPct val="0"/>
        </a:spcBef>
        <a:buNone/>
        <a:defRPr sz="3600" b="1" kern="1200" cap="all" spc="50" baseline="0">
          <a:solidFill>
            <a:schemeClr val="tx2">
              <a:lumMod val="50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2000" kern="1200" spc="30" baseline="0">
          <a:solidFill>
            <a:schemeClr val="tx2">
              <a:lumMod val="50000"/>
            </a:schemeClr>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www.ebi-grundeinkommen.de/"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jpeg"/><Relationship Id="rId3" Type="http://schemas.openxmlformats.org/officeDocument/2006/relationships/image" Target="../media/image4.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jpeg"/><Relationship Id="rId2" Type="http://schemas.openxmlformats.org/officeDocument/2006/relationships/notesSlide" Target="../notesSlides/notesSlide7.xml"/><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jpe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jpeg"/></Relationships>
</file>

<file path=ppt/slides/_rels/slide8.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image" Target="../media/image47.emf"/><Relationship Id="rId26" Type="http://schemas.openxmlformats.org/officeDocument/2006/relationships/image" Target="../media/image53.png"/><Relationship Id="rId39" Type="http://schemas.openxmlformats.org/officeDocument/2006/relationships/oleObject" Target="../embeddings/oleObject2.bin"/><Relationship Id="rId21" Type="http://schemas.openxmlformats.org/officeDocument/2006/relationships/image" Target="../media/image50.png"/><Relationship Id="rId34" Type="http://schemas.openxmlformats.org/officeDocument/2006/relationships/image" Target="../media/image61.png"/><Relationship Id="rId42" Type="http://schemas.openxmlformats.org/officeDocument/2006/relationships/image" Target="../media/image32.wmf"/><Relationship Id="rId47" Type="http://schemas.openxmlformats.org/officeDocument/2006/relationships/image" Target="../media/image68.jpeg"/><Relationship Id="rId7" Type="http://schemas.openxmlformats.org/officeDocument/2006/relationships/image" Target="../media/image36.emf"/><Relationship Id="rId2" Type="http://schemas.openxmlformats.org/officeDocument/2006/relationships/slideLayout" Target="../slideLayouts/slideLayout1.xml"/><Relationship Id="rId16" Type="http://schemas.openxmlformats.org/officeDocument/2006/relationships/image" Target="../media/image45.png"/><Relationship Id="rId29" Type="http://schemas.openxmlformats.org/officeDocument/2006/relationships/image" Target="../media/image56.png"/><Relationship Id="rId1" Type="http://schemas.openxmlformats.org/officeDocument/2006/relationships/vmlDrawing" Target="../drawings/vmlDrawing1.vml"/><Relationship Id="rId6" Type="http://schemas.openxmlformats.org/officeDocument/2006/relationships/image" Target="../media/image35.jpeg"/><Relationship Id="rId11" Type="http://schemas.openxmlformats.org/officeDocument/2006/relationships/image" Target="../media/image40.png"/><Relationship Id="rId24" Type="http://schemas.openxmlformats.org/officeDocument/2006/relationships/image" Target="../media/image51.jpeg"/><Relationship Id="rId32" Type="http://schemas.openxmlformats.org/officeDocument/2006/relationships/image" Target="../media/image59.png"/><Relationship Id="rId37" Type="http://schemas.openxmlformats.org/officeDocument/2006/relationships/image" Target="../media/image64.jpeg"/><Relationship Id="rId40" Type="http://schemas.openxmlformats.org/officeDocument/2006/relationships/image" Target="../media/image31.wmf"/><Relationship Id="rId45" Type="http://schemas.openxmlformats.org/officeDocument/2006/relationships/image" Target="../media/image66.jpe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30.wmf"/><Relationship Id="rId28" Type="http://schemas.openxmlformats.org/officeDocument/2006/relationships/image" Target="../media/image55.jpeg"/><Relationship Id="rId36" Type="http://schemas.openxmlformats.org/officeDocument/2006/relationships/image" Target="../media/image63.png"/><Relationship Id="rId10" Type="http://schemas.openxmlformats.org/officeDocument/2006/relationships/image" Target="../media/image39.png"/><Relationship Id="rId19" Type="http://schemas.openxmlformats.org/officeDocument/2006/relationships/image" Target="../media/image48.png"/><Relationship Id="rId31" Type="http://schemas.openxmlformats.org/officeDocument/2006/relationships/image" Target="../media/image58.jpeg"/><Relationship Id="rId44" Type="http://schemas.openxmlformats.org/officeDocument/2006/relationships/image" Target="../media/image33.wmf"/><Relationship Id="rId4" Type="http://schemas.openxmlformats.org/officeDocument/2006/relationships/image" Target="../media/image3.png"/><Relationship Id="rId9" Type="http://schemas.openxmlformats.org/officeDocument/2006/relationships/image" Target="../media/image38.jpeg"/><Relationship Id="rId14" Type="http://schemas.openxmlformats.org/officeDocument/2006/relationships/image" Target="../media/image43.png"/><Relationship Id="rId22" Type="http://schemas.openxmlformats.org/officeDocument/2006/relationships/oleObject" Target="../embeddings/oleObject1.bin"/><Relationship Id="rId27" Type="http://schemas.openxmlformats.org/officeDocument/2006/relationships/image" Target="../media/image54.jpeg"/><Relationship Id="rId30" Type="http://schemas.openxmlformats.org/officeDocument/2006/relationships/image" Target="../media/image57.png"/><Relationship Id="rId35" Type="http://schemas.openxmlformats.org/officeDocument/2006/relationships/image" Target="../media/image62.png"/><Relationship Id="rId43" Type="http://schemas.openxmlformats.org/officeDocument/2006/relationships/oleObject" Target="../embeddings/oleObject4.bin"/><Relationship Id="rId8" Type="http://schemas.openxmlformats.org/officeDocument/2006/relationships/image" Target="../media/image37.emf"/><Relationship Id="rId3" Type="http://schemas.openxmlformats.org/officeDocument/2006/relationships/notesSlide" Target="../notesSlides/notesSlide8.xml"/><Relationship Id="rId12" Type="http://schemas.openxmlformats.org/officeDocument/2006/relationships/image" Target="../media/image41.png"/><Relationship Id="rId17" Type="http://schemas.openxmlformats.org/officeDocument/2006/relationships/image" Target="../media/image46.jpg"/><Relationship Id="rId25" Type="http://schemas.openxmlformats.org/officeDocument/2006/relationships/image" Target="../media/image52.png"/><Relationship Id="rId33" Type="http://schemas.openxmlformats.org/officeDocument/2006/relationships/image" Target="../media/image60.png"/><Relationship Id="rId38" Type="http://schemas.openxmlformats.org/officeDocument/2006/relationships/image" Target="../media/image65.jpeg"/><Relationship Id="rId46" Type="http://schemas.openxmlformats.org/officeDocument/2006/relationships/image" Target="../media/image67.jpeg"/><Relationship Id="rId20" Type="http://schemas.openxmlformats.org/officeDocument/2006/relationships/image" Target="../media/image49.png"/><Relationship Id="rId41"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hyperlink" Target="https://europa.eu/citizens-initiative/initiatives/details/2020/000003_de"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28B40942-3A25-43D1-8060-8E8E7938013D}"/>
              </a:ext>
            </a:extLst>
          </p:cNvPr>
          <p:cNvSpPr>
            <a:spLocks noGrp="1"/>
          </p:cNvSpPr>
          <p:nvPr>
            <p:ph type="ctrTitle"/>
          </p:nvPr>
        </p:nvSpPr>
        <p:spPr>
          <a:xfrm>
            <a:off x="914400" y="1766173"/>
            <a:ext cx="10363200" cy="2529781"/>
          </a:xfrm>
        </p:spPr>
        <p:txBody>
          <a:bodyPr rtlCol="0"/>
          <a:lstStyle/>
          <a:p>
            <a:r>
              <a:rPr lang="de-DE" dirty="0"/>
              <a:t>Start </a:t>
            </a:r>
            <a:br>
              <a:rPr lang="de-DE" dirty="0"/>
            </a:br>
            <a:r>
              <a:rPr lang="de-DE" dirty="0"/>
              <a:t>Unconditional Basic </a:t>
            </a:r>
            <a:r>
              <a:rPr lang="de-DE" dirty="0" err="1"/>
              <a:t>Incomes</a:t>
            </a:r>
            <a:r>
              <a:rPr lang="de-DE" dirty="0"/>
              <a:t> </a:t>
            </a:r>
            <a:r>
              <a:rPr lang="de-DE" dirty="0" err="1"/>
              <a:t>throughout</a:t>
            </a:r>
            <a:r>
              <a:rPr lang="de-DE" dirty="0"/>
              <a:t> </a:t>
            </a:r>
            <a:r>
              <a:rPr lang="de-DE" dirty="0" err="1"/>
              <a:t>the</a:t>
            </a:r>
            <a:r>
              <a:rPr lang="de-DE" dirty="0"/>
              <a:t> EU</a:t>
            </a:r>
          </a:p>
        </p:txBody>
      </p:sp>
      <p:sp>
        <p:nvSpPr>
          <p:cNvPr id="12" name="Untertitel 8">
            <a:extLst>
              <a:ext uri="{FF2B5EF4-FFF2-40B4-BE49-F238E27FC236}">
                <a16:creationId xmlns:a16="http://schemas.microsoft.com/office/drawing/2014/main" id="{65BD7415-377F-4E44-B290-22D80CBC57DD}"/>
              </a:ext>
            </a:extLst>
          </p:cNvPr>
          <p:cNvSpPr>
            <a:spLocks noGrp="1"/>
          </p:cNvSpPr>
          <p:nvPr>
            <p:ph type="subTitle" idx="1"/>
          </p:nvPr>
        </p:nvSpPr>
        <p:spPr>
          <a:xfrm>
            <a:off x="545284" y="4295954"/>
            <a:ext cx="11006356" cy="1342845"/>
          </a:xfrm>
        </p:spPr>
        <p:txBody>
          <a:bodyPr>
            <a:noAutofit/>
          </a:bodyPr>
          <a:lstStyle/>
          <a:p>
            <a:r>
              <a:rPr lang="de-DE" sz="5400" b="1" dirty="0">
                <a:solidFill>
                  <a:srgbClr val="002060"/>
                </a:solidFill>
              </a:rPr>
              <a:t>Europäische Bürgerinitiative </a:t>
            </a:r>
          </a:p>
          <a:p>
            <a:r>
              <a:rPr lang="de-DE" sz="5400" b="1" dirty="0">
                <a:solidFill>
                  <a:srgbClr val="002060"/>
                </a:solidFill>
              </a:rPr>
              <a:t>2020 bis 2022</a:t>
            </a:r>
            <a:endParaRPr lang="de-DE" sz="5400" dirty="0">
              <a:solidFill>
                <a:srgbClr val="002060"/>
              </a:solidFill>
            </a:endParaRPr>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6767" y="245082"/>
            <a:ext cx="2127182" cy="2127182"/>
          </a:xfrm>
          <a:prstGeom prst="rect">
            <a:avLst/>
          </a:prstGeom>
        </p:spPr>
      </p:pic>
    </p:spTree>
    <p:extLst>
      <p:ext uri="{BB962C8B-B14F-4D97-AF65-F5344CB8AC3E}">
        <p14:creationId xmlns:p14="http://schemas.microsoft.com/office/powerpoint/2010/main" val="4980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1000"/>
                                        <p:tgtEl>
                                          <p:spTgt spid="12">
                                            <p:txEl>
                                              <p:pRg st="0" end="0"/>
                                            </p:txEl>
                                          </p:spTgt>
                                        </p:tgtEl>
                                      </p:cBhvr>
                                    </p:animEffect>
                                    <p:anim calcmode="lin" valueType="num">
                                      <p:cBhvr>
                                        <p:cTn id="1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fade">
                                      <p:cBhvr>
                                        <p:cTn id="19" dur="1000"/>
                                        <p:tgtEl>
                                          <p:spTgt spid="12">
                                            <p:txEl>
                                              <p:pRg st="1" end="1"/>
                                            </p:txEl>
                                          </p:spTgt>
                                        </p:tgtEl>
                                      </p:cBhvr>
                                    </p:animEffect>
                                    <p:anim calcmode="lin" valueType="num">
                                      <p:cBhvr>
                                        <p:cTn id="20"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a:extLst>
              <a:ext uri="{FF2B5EF4-FFF2-40B4-BE49-F238E27FC236}">
                <a16:creationId xmlns:a16="http://schemas.microsoft.com/office/drawing/2014/main" id="{86523CA8-708B-4D6A-8893-DF148614B308}"/>
              </a:ext>
            </a:extLst>
          </p:cNvPr>
          <p:cNvSpPr>
            <a:spLocks noGrp="1"/>
          </p:cNvSpPr>
          <p:nvPr>
            <p:ph type="subTitle" idx="1"/>
          </p:nvPr>
        </p:nvSpPr>
        <p:spPr>
          <a:xfrm>
            <a:off x="429358" y="2625754"/>
            <a:ext cx="10721343" cy="3987164"/>
          </a:xfrm>
        </p:spPr>
        <p:txBody>
          <a:bodyPr>
            <a:normAutofit fontScale="85000" lnSpcReduction="10000"/>
          </a:bodyPr>
          <a:lstStyle/>
          <a:p>
            <a:pPr algn="l"/>
            <a:r>
              <a:rPr lang="de-DE" sz="3100" b="1" dirty="0">
                <a:latin typeface="Calibri" panose="020F0502020204030204" pitchFamily="34" charset="0"/>
                <a:cs typeface="Calibri" panose="020F0502020204030204" pitchFamily="34" charset="0"/>
              </a:rPr>
              <a:t>2. Überprüfung und Einreichung der EBI</a:t>
            </a:r>
          </a:p>
          <a:p>
            <a:pPr algn="l"/>
            <a:r>
              <a:rPr lang="de-DE" sz="2600" u="sng" dirty="0">
                <a:latin typeface="Calibri" panose="020F0502020204030204" pitchFamily="34" charset="0"/>
                <a:cs typeface="Calibri" panose="020F0502020204030204" pitchFamily="34" charset="0"/>
              </a:rPr>
              <a:t>innerhalb von 3 Monaten </a:t>
            </a:r>
            <a:r>
              <a:rPr lang="de-DE" sz="2600" dirty="0">
                <a:latin typeface="Calibri" panose="020F0502020204030204" pitchFamily="34" charset="0"/>
                <a:cs typeface="Calibri" panose="020F0502020204030204" pitchFamily="34" charset="0"/>
              </a:rPr>
              <a:t>nach Ende Sammlungsfrist Übermittlung der Unterstützungsbekundungen vom zentralen Sammelsystem an die EU-Mitgliedstaaten </a:t>
            </a:r>
          </a:p>
          <a:p>
            <a:pPr algn="l"/>
            <a:r>
              <a:rPr lang="de-DE" sz="2600" u="sng" dirty="0">
                <a:latin typeface="Calibri" panose="020F0502020204030204" pitchFamily="34" charset="0"/>
                <a:cs typeface="Calibri" panose="020F0502020204030204" pitchFamily="34" charset="0"/>
              </a:rPr>
              <a:t>danach innerhalb von 3 Monaten </a:t>
            </a:r>
            <a:r>
              <a:rPr lang="de-DE" sz="2600" dirty="0">
                <a:latin typeface="Calibri" panose="020F0502020204030204" pitchFamily="34" charset="0"/>
                <a:cs typeface="Calibri" panose="020F0502020204030204" pitchFamily="34" charset="0"/>
              </a:rPr>
              <a:t>Überprüfung der Unterstützungsbekundungen durch die EU-Mitgliedsstaaten und Ausstellung der Bescheinigungen</a:t>
            </a:r>
          </a:p>
          <a:p>
            <a:pPr algn="l"/>
            <a:r>
              <a:rPr lang="de-DE" sz="2600" u="sng" dirty="0">
                <a:latin typeface="Calibri" panose="020F0502020204030204" pitchFamily="34" charset="0"/>
                <a:cs typeface="Calibri" panose="020F0502020204030204" pitchFamily="34" charset="0"/>
              </a:rPr>
              <a:t>danach innerhalb von 3 Monaten </a:t>
            </a:r>
            <a:r>
              <a:rPr lang="de-DE" sz="2600" dirty="0">
                <a:latin typeface="Calibri" panose="020F0502020204030204" pitchFamily="34" charset="0"/>
                <a:cs typeface="Calibri" panose="020F0502020204030204" pitchFamily="34" charset="0"/>
              </a:rPr>
              <a:t>nach Erhalt der letzten Bescheinigung Einreichung der EBI durch die Organisator*innengruppe bei der Europäischen Kommission</a:t>
            </a:r>
          </a:p>
          <a:p>
            <a:pPr algn="l"/>
            <a:r>
              <a:rPr lang="de-DE" sz="2600" u="sng" dirty="0">
                <a:latin typeface="Calibri" panose="020F0502020204030204" pitchFamily="34" charset="0"/>
                <a:cs typeface="Calibri" panose="020F0502020204030204" pitchFamily="34" charset="0"/>
              </a:rPr>
              <a:t>unverzüglich nach Einreichung </a:t>
            </a:r>
            <a:r>
              <a:rPr lang="de-DE" sz="2600" dirty="0">
                <a:latin typeface="Calibri" panose="020F0502020204030204" pitchFamily="34" charset="0"/>
                <a:cs typeface="Calibri" panose="020F0502020204030204" pitchFamily="34" charset="0"/>
              </a:rPr>
              <a:t>Mitteilung im Register, gegenüber dem Europäischen Parlament, Europäischen Rat, den nationalen Parlamenten, dem Europäischen Wirtschafts- und Sozialausschuss</a:t>
            </a:r>
          </a:p>
          <a:p>
            <a:pPr algn="l"/>
            <a:endParaRPr lang="de-DE" sz="2400" b="1" dirty="0">
              <a:latin typeface="Calibri" panose="020F0502020204030204" pitchFamily="34" charset="0"/>
              <a:cs typeface="Calibri" panose="020F0502020204030204" pitchFamily="34" charset="0"/>
            </a:endParaRPr>
          </a:p>
          <a:p>
            <a:endParaRPr lang="de-DE" dirty="0"/>
          </a:p>
        </p:txBody>
      </p:sp>
      <p:sp>
        <p:nvSpPr>
          <p:cNvPr id="2" name="Rechteck 1">
            <a:extLst>
              <a:ext uri="{FF2B5EF4-FFF2-40B4-BE49-F238E27FC236}">
                <a16:creationId xmlns:a16="http://schemas.microsoft.com/office/drawing/2014/main" id="{D575DC2C-1239-4F96-A2E5-AD370E707C62}"/>
              </a:ext>
            </a:extLst>
          </p:cNvPr>
          <p:cNvSpPr/>
          <p:nvPr/>
        </p:nvSpPr>
        <p:spPr>
          <a:xfrm>
            <a:off x="4459858" y="1016285"/>
            <a:ext cx="3363844" cy="584775"/>
          </a:xfrm>
          <a:prstGeom prst="rect">
            <a:avLst/>
          </a:prstGeom>
        </p:spPr>
        <p:txBody>
          <a:bodyPr wrap="square">
            <a:spAutoFit/>
          </a:bodyPr>
          <a:lstStyle/>
          <a:p>
            <a:r>
              <a:rPr lang="de-DE" sz="3200" b="1" dirty="0">
                <a:latin typeface="Calibri" panose="020F0502020204030204" pitchFamily="34" charset="0"/>
                <a:cs typeface="Calibri" panose="020F0502020204030204" pitchFamily="34" charset="0"/>
              </a:rPr>
              <a:t>Zeitlicher Ablauf</a:t>
            </a:r>
          </a:p>
        </p:txBody>
      </p:sp>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29358" y="245081"/>
            <a:ext cx="2127182" cy="2127182"/>
          </a:xfrm>
          <a:prstGeom prst="rect">
            <a:avLst/>
          </a:prstGeom>
        </p:spPr>
      </p:pic>
    </p:spTree>
    <p:extLst>
      <p:ext uri="{BB962C8B-B14F-4D97-AF65-F5344CB8AC3E}">
        <p14:creationId xmlns:p14="http://schemas.microsoft.com/office/powerpoint/2010/main" val="261337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p:cTn id="12"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 calcmode="lin" valueType="num">
                                      <p:cBhvr>
                                        <p:cTn id="20"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1000"/>
                                        <p:tgtEl>
                                          <p:spTgt spid="8">
                                            <p:txEl>
                                              <p:pRg st="2" end="2"/>
                                            </p:txEl>
                                          </p:spTgt>
                                        </p:tgtEl>
                                      </p:cBhvr>
                                    </p:animEffect>
                                    <p:anim calcmode="lin" valueType="num">
                                      <p:cBhvr>
                                        <p:cTn id="2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3" presetClass="entr" presetSubtype="16" fill="hold" nodeType="clickEffect">
                                  <p:stCondLst>
                                    <p:cond delay="0"/>
                                  </p:stCondLst>
                                  <p:childTnLst>
                                    <p:set>
                                      <p:cBhvr>
                                        <p:cTn id="33" dur="1" fill="hold">
                                          <p:stCondLst>
                                            <p:cond delay="0"/>
                                          </p:stCondLst>
                                        </p:cTn>
                                        <p:tgtEl>
                                          <p:spTgt spid="8">
                                            <p:txEl>
                                              <p:pRg st="3" end="3"/>
                                            </p:txEl>
                                          </p:spTgt>
                                        </p:tgtEl>
                                        <p:attrNameLst>
                                          <p:attrName>style.visibility</p:attrName>
                                        </p:attrNameLst>
                                      </p:cBhvr>
                                      <p:to>
                                        <p:strVal val="visible"/>
                                      </p:to>
                                    </p:set>
                                    <p:animEffect transition="in" filter="plus(in)">
                                      <p:cBhvr>
                                        <p:cTn id="34" dur="2000"/>
                                        <p:tgtEl>
                                          <p:spTgt spid="8">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animEffect transition="in" filter="fade">
                                      <p:cBhvr>
                                        <p:cTn id="39" dur="1000"/>
                                        <p:tgtEl>
                                          <p:spTgt spid="8">
                                            <p:txEl>
                                              <p:pRg st="4" end="4"/>
                                            </p:txEl>
                                          </p:spTgt>
                                        </p:tgtEl>
                                      </p:cBhvr>
                                    </p:animEffect>
                                    <p:anim calcmode="lin" valueType="num">
                                      <p:cBhvr>
                                        <p:cTn id="40"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a:extLst>
              <a:ext uri="{FF2B5EF4-FFF2-40B4-BE49-F238E27FC236}">
                <a16:creationId xmlns:a16="http://schemas.microsoft.com/office/drawing/2014/main" id="{86523CA8-708B-4D6A-8893-DF148614B308}"/>
              </a:ext>
            </a:extLst>
          </p:cNvPr>
          <p:cNvSpPr>
            <a:spLocks noGrp="1"/>
          </p:cNvSpPr>
          <p:nvPr>
            <p:ph type="subTitle" idx="1"/>
          </p:nvPr>
        </p:nvSpPr>
        <p:spPr>
          <a:xfrm>
            <a:off x="436768" y="2555631"/>
            <a:ext cx="10745758" cy="4268462"/>
          </a:xfrm>
        </p:spPr>
        <p:txBody>
          <a:bodyPr>
            <a:normAutofit fontScale="92500"/>
          </a:bodyPr>
          <a:lstStyle/>
          <a:p>
            <a:pPr algn="l"/>
            <a:r>
              <a:rPr lang="de-DE" b="1" dirty="0">
                <a:latin typeface="Calibri" panose="020F0502020204030204" pitchFamily="34" charset="0"/>
                <a:cs typeface="Calibri" panose="020F0502020204030204" pitchFamily="34" charset="0"/>
              </a:rPr>
              <a:t>3. Anhörungen, Maßnahmen</a:t>
            </a:r>
          </a:p>
          <a:p>
            <a:pPr algn="l"/>
            <a:r>
              <a:rPr lang="de-DE" sz="2400" u="sng" dirty="0">
                <a:latin typeface="Calibri" panose="020F0502020204030204" pitchFamily="34" charset="0"/>
                <a:cs typeface="Calibri" panose="020F0502020204030204" pitchFamily="34" charset="0"/>
              </a:rPr>
              <a:t>innerhalb eines Monats </a:t>
            </a:r>
            <a:r>
              <a:rPr lang="de-DE" sz="2400" dirty="0">
                <a:latin typeface="Calibri" panose="020F0502020204030204" pitchFamily="34" charset="0"/>
                <a:cs typeface="Calibri" panose="020F0502020204030204" pitchFamily="34" charset="0"/>
              </a:rPr>
              <a:t>nach Einreichung </a:t>
            </a:r>
            <a:r>
              <a:rPr lang="de-DE" sz="2400" dirty="0">
                <a:solidFill>
                  <a:srgbClr val="FF0000"/>
                </a:solidFill>
                <a:latin typeface="Calibri" panose="020F0502020204030204" pitchFamily="34" charset="0"/>
                <a:cs typeface="Calibri" panose="020F0502020204030204" pitchFamily="34" charset="0"/>
              </a:rPr>
              <a:t>Anhörung der Organisator*innengruppe bei der Europäischen Kommission</a:t>
            </a:r>
          </a:p>
          <a:p>
            <a:pPr algn="l"/>
            <a:r>
              <a:rPr lang="de-DE" sz="2400" u="sng" dirty="0">
                <a:latin typeface="Calibri" panose="020F0502020204030204" pitchFamily="34" charset="0"/>
                <a:cs typeface="Calibri" panose="020F0502020204030204" pitchFamily="34" charset="0"/>
              </a:rPr>
              <a:t>innerhalb von 3 Monaten </a:t>
            </a:r>
            <a:r>
              <a:rPr lang="de-DE" sz="2400" dirty="0">
                <a:latin typeface="Calibri" panose="020F0502020204030204" pitchFamily="34" charset="0"/>
                <a:cs typeface="Calibri" panose="020F0502020204030204" pitchFamily="34" charset="0"/>
              </a:rPr>
              <a:t>nach Einreichung </a:t>
            </a:r>
            <a:r>
              <a:rPr lang="de-DE" sz="2400" dirty="0">
                <a:solidFill>
                  <a:srgbClr val="FF0000"/>
                </a:solidFill>
                <a:latin typeface="Calibri" panose="020F0502020204030204" pitchFamily="34" charset="0"/>
                <a:cs typeface="Calibri" panose="020F0502020204030204" pitchFamily="34" charset="0"/>
              </a:rPr>
              <a:t>Anhörung der Organisator*innengruppe im Europäischen Parlament</a:t>
            </a:r>
            <a:r>
              <a:rPr lang="de-DE" sz="2400" dirty="0">
                <a:latin typeface="Calibri" panose="020F0502020204030204" pitchFamily="34" charset="0"/>
                <a:cs typeface="Calibri" panose="020F0502020204030204" pitchFamily="34" charset="0"/>
              </a:rPr>
              <a:t>, </a:t>
            </a:r>
            <a:r>
              <a:rPr lang="de-DE" sz="2400" u="sng" dirty="0">
                <a:latin typeface="Calibri" panose="020F0502020204030204" pitchFamily="34" charset="0"/>
                <a:cs typeface="Calibri" panose="020F0502020204030204" pitchFamily="34" charset="0"/>
              </a:rPr>
              <a:t>danach</a:t>
            </a:r>
            <a:r>
              <a:rPr lang="de-DE" sz="2400" dirty="0">
                <a:latin typeface="Calibri" panose="020F0502020204030204" pitchFamily="34" charset="0"/>
                <a:cs typeface="Calibri" panose="020F0502020204030204" pitchFamily="34" charset="0"/>
              </a:rPr>
              <a:t> Bewertung, inwieweit das EP die EBI unterstützt</a:t>
            </a:r>
          </a:p>
          <a:p>
            <a:pPr algn="l"/>
            <a:r>
              <a:rPr lang="de-DE" sz="2400" u="sng" dirty="0">
                <a:latin typeface="Calibri" panose="020F0502020204030204" pitchFamily="34" charset="0"/>
                <a:cs typeface="Calibri" panose="020F0502020204030204" pitchFamily="34" charset="0"/>
              </a:rPr>
              <a:t>innerhalb 6 Monaten </a:t>
            </a:r>
            <a:r>
              <a:rPr lang="de-DE" sz="2400" dirty="0">
                <a:latin typeface="Calibri" panose="020F0502020204030204" pitchFamily="34" charset="0"/>
                <a:cs typeface="Calibri" panose="020F0502020204030204" pitchFamily="34" charset="0"/>
              </a:rPr>
              <a:t>nach Mitteilung im Register und nach der Anhörung im EP muss die Europäische Kommission ihre rechtlichen und politischen Schlussfolgerungen sowie ihr weiteres Vorgehen bzw. den Verzicht auf weiteres Vorgehen begründet mitteilen </a:t>
            </a:r>
          </a:p>
          <a:p>
            <a:pPr algn="l"/>
            <a:r>
              <a:rPr lang="de-DE" sz="2400" dirty="0">
                <a:latin typeface="Calibri" panose="020F0502020204030204" pitchFamily="34" charset="0"/>
                <a:cs typeface="Calibri" panose="020F0502020204030204" pitchFamily="34" charset="0"/>
              </a:rPr>
              <a:t>Europäisches Parlament bewertet die Maßnahmen, die die Europäische Kommission vornimmt.</a:t>
            </a:r>
          </a:p>
          <a:p>
            <a:pPr algn="l"/>
            <a:endParaRPr lang="de-DE" b="1" dirty="0">
              <a:latin typeface="Calibri" panose="020F0502020204030204" pitchFamily="34" charset="0"/>
              <a:cs typeface="Calibri" panose="020F0502020204030204" pitchFamily="34" charset="0"/>
            </a:endParaRPr>
          </a:p>
        </p:txBody>
      </p:sp>
      <p:sp>
        <p:nvSpPr>
          <p:cNvPr id="2" name="Rechteck 1">
            <a:extLst>
              <a:ext uri="{FF2B5EF4-FFF2-40B4-BE49-F238E27FC236}">
                <a16:creationId xmlns:a16="http://schemas.microsoft.com/office/drawing/2014/main" id="{D575DC2C-1239-4F96-A2E5-AD370E707C62}"/>
              </a:ext>
            </a:extLst>
          </p:cNvPr>
          <p:cNvSpPr/>
          <p:nvPr/>
        </p:nvSpPr>
        <p:spPr>
          <a:xfrm>
            <a:off x="4445021" y="1016285"/>
            <a:ext cx="3076676" cy="584775"/>
          </a:xfrm>
          <a:prstGeom prst="rect">
            <a:avLst/>
          </a:prstGeom>
        </p:spPr>
        <p:txBody>
          <a:bodyPr wrap="none">
            <a:spAutoFit/>
          </a:bodyPr>
          <a:lstStyle/>
          <a:p>
            <a:r>
              <a:rPr lang="de-DE" sz="3200" b="1" dirty="0">
                <a:latin typeface="Calibri" panose="020F0502020204030204" pitchFamily="34" charset="0"/>
                <a:cs typeface="Calibri" panose="020F0502020204030204" pitchFamily="34" charset="0"/>
              </a:rPr>
              <a:t>Zeitlicher Ablauf</a:t>
            </a:r>
          </a:p>
        </p:txBody>
      </p:sp>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6767" y="245082"/>
            <a:ext cx="2127182" cy="2127182"/>
          </a:xfrm>
          <a:prstGeom prst="rect">
            <a:avLst/>
          </a:prstGeom>
        </p:spPr>
      </p:pic>
    </p:spTree>
    <p:extLst>
      <p:ext uri="{BB962C8B-B14F-4D97-AF65-F5344CB8AC3E}">
        <p14:creationId xmlns:p14="http://schemas.microsoft.com/office/powerpoint/2010/main" val="219730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p:cTn id="12" dur="1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p:cTn id="19" dur="500" decel="50000" fill="hold">
                                          <p:stCondLst>
                                            <p:cond delay="0"/>
                                          </p:stCondLst>
                                        </p:cTn>
                                        <p:tgtEl>
                                          <p:spTgt spid="8">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8">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8">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8">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8">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8">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8">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Effect transition="in" filter="fade">
                                      <p:cBhvr>
                                        <p:cTn id="31" dur="1000"/>
                                        <p:tgtEl>
                                          <p:spTgt spid="8">
                                            <p:txEl>
                                              <p:pRg st="2" end="2"/>
                                            </p:txEl>
                                          </p:spTgt>
                                        </p:tgtEl>
                                      </p:cBhvr>
                                    </p:animEffect>
                                    <p:anim calcmode="lin" valueType="num">
                                      <p:cBhvr>
                                        <p:cTn id="3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8">
                                            <p:txEl>
                                              <p:pRg st="2" end="2"/>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checkerboard(across)">
                                      <p:cBhvr>
                                        <p:cTn id="39" dur="500"/>
                                        <p:tgtEl>
                                          <p:spTgt spid="8">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0" presetClass="entr" presetSubtype="0" fill="hold" nodeType="click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fade">
                                      <p:cBhvr>
                                        <p:cTn id="44" dur="800" decel="100000"/>
                                        <p:tgtEl>
                                          <p:spTgt spid="8">
                                            <p:txEl>
                                              <p:pRg st="4" end="4"/>
                                            </p:txEl>
                                          </p:spTgt>
                                        </p:tgtEl>
                                      </p:cBhvr>
                                    </p:animEffect>
                                    <p:anim calcmode="lin" valueType="num">
                                      <p:cBhvr>
                                        <p:cTn id="45" dur="800" decel="100000" fill="hold"/>
                                        <p:tgtEl>
                                          <p:spTgt spid="8">
                                            <p:txEl>
                                              <p:pRg st="4" end="4"/>
                                            </p:txEl>
                                          </p:spTgt>
                                        </p:tgtEl>
                                        <p:attrNameLst>
                                          <p:attrName>style.rotation</p:attrName>
                                        </p:attrNameLst>
                                      </p:cBhvr>
                                      <p:tavLst>
                                        <p:tav tm="0">
                                          <p:val>
                                            <p:fltVal val="-90"/>
                                          </p:val>
                                        </p:tav>
                                        <p:tav tm="100000">
                                          <p:val>
                                            <p:fltVal val="0"/>
                                          </p:val>
                                        </p:tav>
                                      </p:tavLst>
                                    </p:anim>
                                    <p:anim calcmode="lin" valueType="num">
                                      <p:cBhvr>
                                        <p:cTn id="46" dur="800" decel="100000" fill="hold"/>
                                        <p:tgtEl>
                                          <p:spTgt spid="8">
                                            <p:txEl>
                                              <p:pRg st="4" end="4"/>
                                            </p:txEl>
                                          </p:spTgt>
                                        </p:tgtEl>
                                        <p:attrNameLst>
                                          <p:attrName>ppt_x</p:attrName>
                                        </p:attrNameLst>
                                      </p:cBhvr>
                                      <p:tavLst>
                                        <p:tav tm="0">
                                          <p:val>
                                            <p:strVal val="#ppt_x+0.4"/>
                                          </p:val>
                                        </p:tav>
                                        <p:tav tm="100000">
                                          <p:val>
                                            <p:strVal val="#ppt_x-0.05"/>
                                          </p:val>
                                        </p:tav>
                                      </p:tavLst>
                                    </p:anim>
                                    <p:anim calcmode="lin" valueType="num">
                                      <p:cBhvr>
                                        <p:cTn id="47" dur="800" decel="100000" fill="hold"/>
                                        <p:tgtEl>
                                          <p:spTgt spid="8">
                                            <p:txEl>
                                              <p:pRg st="4" end="4"/>
                                            </p:txEl>
                                          </p:spTgt>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8">
                                            <p:txEl>
                                              <p:pRg st="4" end="4"/>
                                            </p:txEl>
                                          </p:spTgt>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8">
                                            <p:txEl>
                                              <p:pRg st="4" end="4"/>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a:extLst>
              <a:ext uri="{FF2B5EF4-FFF2-40B4-BE49-F238E27FC236}">
                <a16:creationId xmlns:a16="http://schemas.microsoft.com/office/drawing/2014/main" id="{86523CA8-708B-4D6A-8893-DF148614B308}"/>
              </a:ext>
            </a:extLst>
          </p:cNvPr>
          <p:cNvSpPr>
            <a:spLocks noGrp="1"/>
          </p:cNvSpPr>
          <p:nvPr>
            <p:ph type="subTitle" idx="1"/>
          </p:nvPr>
        </p:nvSpPr>
        <p:spPr>
          <a:xfrm>
            <a:off x="436767" y="2583809"/>
            <a:ext cx="11151225" cy="4302554"/>
          </a:xfrm>
        </p:spPr>
        <p:txBody>
          <a:bodyPr>
            <a:normAutofit fontScale="92500"/>
          </a:bodyPr>
          <a:lstStyle/>
          <a:p>
            <a:pPr algn="l"/>
            <a:r>
              <a:rPr lang="de-DE" b="1" dirty="0">
                <a:latin typeface="Calibri" panose="020F0502020204030204" pitchFamily="34" charset="0"/>
                <a:cs typeface="Calibri" panose="020F0502020204030204" pitchFamily="34" charset="0"/>
              </a:rPr>
              <a:t>4. Erfolg, wenn</a:t>
            </a:r>
          </a:p>
          <a:p>
            <a:pPr algn="l"/>
            <a:r>
              <a:rPr lang="de-DE" u="sng" dirty="0">
                <a:latin typeface="Calibri" panose="020F0502020204030204" pitchFamily="34" charset="0"/>
                <a:cs typeface="Calibri" panose="020F0502020204030204" pitchFamily="34" charset="0"/>
              </a:rPr>
              <a:t> </a:t>
            </a:r>
            <a:r>
              <a:rPr lang="de-DE" sz="2400" u="sng" dirty="0">
                <a:latin typeface="Calibri" panose="020F0502020204030204" pitchFamily="34" charset="0"/>
                <a:cs typeface="Calibri" panose="020F0502020204030204" pitchFamily="34" charset="0"/>
              </a:rPr>
              <a:t>- mindestens </a:t>
            </a:r>
            <a:r>
              <a:rPr lang="de-DE" sz="2400" b="1" u="sng" dirty="0">
                <a:latin typeface="Calibri" panose="020F0502020204030204" pitchFamily="34" charset="0"/>
                <a:cs typeface="Calibri" panose="020F0502020204030204" pitchFamily="34" charset="0"/>
              </a:rPr>
              <a:t>1 Million </a:t>
            </a:r>
            <a:r>
              <a:rPr lang="de-DE" sz="2400" u="sng" dirty="0">
                <a:latin typeface="Calibri" panose="020F0502020204030204" pitchFamily="34" charset="0"/>
                <a:cs typeface="Calibri" panose="020F0502020204030204" pitchFamily="34" charset="0"/>
              </a:rPr>
              <a:t>gültige Unterstützungsbekundungen </a:t>
            </a:r>
            <a:r>
              <a:rPr lang="de-DE" sz="2400" dirty="0">
                <a:latin typeface="Calibri" panose="020F0502020204030204" pitchFamily="34" charset="0"/>
                <a:cs typeface="Calibri" panose="020F0502020204030204" pitchFamily="34" charset="0"/>
              </a:rPr>
              <a:t>durch Bürger</a:t>
            </a:r>
            <a:r>
              <a:rPr lang="de-DE" sz="1900" dirty="0">
                <a:latin typeface="Calibri" panose="020F0502020204030204" pitchFamily="34" charset="0"/>
                <a:cs typeface="Calibri" panose="020F0502020204030204" pitchFamily="34" charset="0"/>
              </a:rPr>
              <a:t>*</a:t>
            </a:r>
            <a:r>
              <a:rPr lang="de-DE" sz="2400" dirty="0">
                <a:latin typeface="Calibri" panose="020F0502020204030204" pitchFamily="34" charset="0"/>
                <a:cs typeface="Calibri" panose="020F0502020204030204" pitchFamily="34" charset="0"/>
              </a:rPr>
              <a:t>innen erreicht sind, die aktives Wahlrecht zur EP-Wahl haben (Mitgliedsstaaten können das Mindestalter für die Unterstützung einer EBI auf 16 Jahre herabsetzen) </a:t>
            </a:r>
          </a:p>
          <a:p>
            <a:pPr algn="l"/>
            <a:r>
              <a:rPr lang="de-DE" sz="2400" dirty="0">
                <a:latin typeface="Calibri" panose="020F0502020204030204" pitchFamily="34" charset="0"/>
                <a:cs typeface="Calibri" panose="020F0502020204030204" pitchFamily="34" charset="0"/>
              </a:rPr>
              <a:t> - </a:t>
            </a:r>
            <a:r>
              <a:rPr lang="de-DE" sz="2400" u="sng" dirty="0">
                <a:latin typeface="Calibri" panose="020F0502020204030204" pitchFamily="34" charset="0"/>
                <a:cs typeface="Calibri" panose="020F0502020204030204" pitchFamily="34" charset="0"/>
              </a:rPr>
              <a:t>aus mindestens einem Viertel der EU-Mitgliedsstaaten und </a:t>
            </a:r>
            <a:r>
              <a:rPr lang="de-DE" sz="2400" dirty="0">
                <a:latin typeface="Calibri" panose="020F0502020204030204" pitchFamily="34" charset="0"/>
                <a:cs typeface="Calibri" panose="020F0502020204030204" pitchFamily="34" charset="0"/>
              </a:rPr>
              <a:t>in </a:t>
            </a:r>
            <a:r>
              <a:rPr lang="de-DE" sz="2400" u="sng" dirty="0">
                <a:latin typeface="Calibri" panose="020F0502020204030204" pitchFamily="34" charset="0"/>
                <a:cs typeface="Calibri" panose="020F0502020204030204" pitchFamily="34" charset="0"/>
              </a:rPr>
              <a:t>mindestens einem Viertel </a:t>
            </a:r>
            <a:r>
              <a:rPr lang="de-DE" sz="2400" dirty="0">
                <a:latin typeface="Calibri" panose="020F0502020204030204" pitchFamily="34" charset="0"/>
                <a:cs typeface="Calibri" panose="020F0502020204030204" pitchFamily="34" charset="0"/>
              </a:rPr>
              <a:t>der EU-Mitgliedstaaten </a:t>
            </a:r>
            <a:r>
              <a:rPr lang="de-DE" sz="2400" u="sng" dirty="0">
                <a:latin typeface="Calibri" panose="020F0502020204030204" pitchFamily="34" charset="0"/>
                <a:cs typeface="Calibri" panose="020F0502020204030204" pitchFamily="34" charset="0"/>
              </a:rPr>
              <a:t>eine Mindestzahl von Unterstützungsbekundungen</a:t>
            </a:r>
            <a:r>
              <a:rPr lang="de-DE" sz="2400" dirty="0">
                <a:latin typeface="Calibri" panose="020F0502020204030204" pitchFamily="34" charset="0"/>
                <a:cs typeface="Calibri" panose="020F0502020204030204" pitchFamily="34" charset="0"/>
              </a:rPr>
              <a:t> erreicht sind </a:t>
            </a:r>
          </a:p>
          <a:p>
            <a:pPr algn="l"/>
            <a:r>
              <a:rPr lang="de-DE" sz="2400" dirty="0">
                <a:latin typeface="Calibri" panose="020F0502020204030204" pitchFamily="34" charset="0"/>
                <a:cs typeface="Calibri" panose="020F0502020204030204" pitchFamily="34" charset="0"/>
              </a:rPr>
              <a:t>Mindestzahl für Deutschland: rund 68.000 </a:t>
            </a:r>
          </a:p>
          <a:p>
            <a:pPr algn="l"/>
            <a:r>
              <a:rPr lang="de-DE" sz="2400" b="1" dirty="0">
                <a:latin typeface="Calibri" panose="020F0502020204030204" pitchFamily="34" charset="0"/>
                <a:cs typeface="Calibri" panose="020F0502020204030204" pitchFamily="34" charset="0"/>
              </a:rPr>
              <a:t>Aber: </a:t>
            </a:r>
            <a:r>
              <a:rPr lang="de-DE" sz="2400" dirty="0">
                <a:latin typeface="Calibri" panose="020F0502020204030204" pitchFamily="34" charset="0"/>
                <a:cs typeface="Calibri" panose="020F0502020204030204" pitchFamily="34" charset="0"/>
              </a:rPr>
              <a:t>Unser Ziel für Deutschland, um eine erfolgreiche EBI zu befördern </a:t>
            </a:r>
          </a:p>
          <a:p>
            <a:pPr algn="l"/>
            <a:r>
              <a:rPr lang="de-DE" b="1" dirty="0">
                <a:latin typeface="Calibri" panose="020F0502020204030204" pitchFamily="34" charset="0"/>
                <a:cs typeface="Calibri" panose="020F0502020204030204" pitchFamily="34" charset="0"/>
              </a:rPr>
              <a:t>			   </a:t>
            </a:r>
            <a:r>
              <a:rPr lang="de-DE" sz="3900" b="1" dirty="0">
                <a:solidFill>
                  <a:srgbClr val="002060"/>
                </a:solidFill>
                <a:latin typeface="Calibri" panose="020F0502020204030204" pitchFamily="34" charset="0"/>
                <a:cs typeface="Calibri" panose="020F0502020204030204" pitchFamily="34" charset="0"/>
              </a:rPr>
              <a:t>300.000 plus x</a:t>
            </a:r>
          </a:p>
          <a:p>
            <a:pPr algn="l"/>
            <a:endParaRPr lang="de-DE" b="1" dirty="0">
              <a:latin typeface="Calibri" panose="020F0502020204030204" pitchFamily="34" charset="0"/>
              <a:cs typeface="Calibri" panose="020F0502020204030204" pitchFamily="34" charset="0"/>
            </a:endParaRPr>
          </a:p>
        </p:txBody>
      </p:sp>
      <p:sp>
        <p:nvSpPr>
          <p:cNvPr id="2" name="Rechteck 1">
            <a:extLst>
              <a:ext uri="{FF2B5EF4-FFF2-40B4-BE49-F238E27FC236}">
                <a16:creationId xmlns:a16="http://schemas.microsoft.com/office/drawing/2014/main" id="{D575DC2C-1239-4F96-A2E5-AD370E707C62}"/>
              </a:ext>
            </a:extLst>
          </p:cNvPr>
          <p:cNvSpPr/>
          <p:nvPr/>
        </p:nvSpPr>
        <p:spPr>
          <a:xfrm>
            <a:off x="4451230" y="1016286"/>
            <a:ext cx="3804407" cy="584775"/>
          </a:xfrm>
          <a:prstGeom prst="rect">
            <a:avLst/>
          </a:prstGeom>
        </p:spPr>
        <p:txBody>
          <a:bodyPr wrap="square">
            <a:spAutoFit/>
          </a:bodyPr>
          <a:lstStyle/>
          <a:p>
            <a:r>
              <a:rPr lang="de-DE" sz="3200" b="1" dirty="0">
                <a:latin typeface="Calibri" panose="020F0502020204030204" pitchFamily="34" charset="0"/>
                <a:cs typeface="Calibri" panose="020F0502020204030204" pitchFamily="34" charset="0"/>
              </a:rPr>
              <a:t>Zeitlicher Ablauf</a:t>
            </a:r>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6767" y="245082"/>
            <a:ext cx="2127182" cy="2127182"/>
          </a:xfrm>
          <a:prstGeom prst="rect">
            <a:avLst/>
          </a:prstGeom>
        </p:spPr>
      </p:pic>
    </p:spTree>
    <p:extLst>
      <p:ext uri="{BB962C8B-B14F-4D97-AF65-F5344CB8AC3E}">
        <p14:creationId xmlns:p14="http://schemas.microsoft.com/office/powerpoint/2010/main" val="83975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p:cTn id="12"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barn(inVertical)">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p:cTn id="25"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fade">
                                      <p:cBhvr>
                                        <p:cTn id="32" dur="2000"/>
                                        <p:tgtEl>
                                          <p:spTgt spid="8">
                                            <p:txEl>
                                              <p:pRg st="3" end="3"/>
                                            </p:txEl>
                                          </p:spTgt>
                                        </p:tgtEl>
                                      </p:cBhvr>
                                    </p:animEffect>
                                    <p:anim calcmode="lin" valueType="num">
                                      <p:cBhvr>
                                        <p:cTn id="33" dur="2000" fill="hold"/>
                                        <p:tgtEl>
                                          <p:spTgt spid="8">
                                            <p:txEl>
                                              <p:pRg st="3" end="3"/>
                                            </p:txEl>
                                          </p:spTgt>
                                        </p:tgtEl>
                                        <p:attrNameLst>
                                          <p:attrName>ppt_w</p:attrName>
                                        </p:attrNameLst>
                                      </p:cBhvr>
                                      <p:tavLst>
                                        <p:tav tm="0" fmla="#ppt_w*sin(2.5*pi*$)">
                                          <p:val>
                                            <p:fltVal val="0"/>
                                          </p:val>
                                        </p:tav>
                                        <p:tav tm="100000">
                                          <p:val>
                                            <p:fltVal val="1"/>
                                          </p:val>
                                        </p:tav>
                                      </p:tavLst>
                                    </p:anim>
                                    <p:anim calcmode="lin" valueType="num">
                                      <p:cBhvr>
                                        <p:cTn id="34" dur="2000" fill="hold"/>
                                        <p:tgtEl>
                                          <p:spTgt spid="8">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30"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animEffect transition="in" filter="fade">
                                      <p:cBhvr>
                                        <p:cTn id="39" dur="800" decel="100000"/>
                                        <p:tgtEl>
                                          <p:spTgt spid="8">
                                            <p:txEl>
                                              <p:pRg st="4" end="4"/>
                                            </p:txEl>
                                          </p:spTgt>
                                        </p:tgtEl>
                                      </p:cBhvr>
                                    </p:animEffect>
                                    <p:anim calcmode="lin" valueType="num">
                                      <p:cBhvr>
                                        <p:cTn id="40" dur="800" decel="100000" fill="hold"/>
                                        <p:tgtEl>
                                          <p:spTgt spid="8">
                                            <p:txEl>
                                              <p:pRg st="4" end="4"/>
                                            </p:txEl>
                                          </p:spTgt>
                                        </p:tgtEl>
                                        <p:attrNameLst>
                                          <p:attrName>style.rotation</p:attrName>
                                        </p:attrNameLst>
                                      </p:cBhvr>
                                      <p:tavLst>
                                        <p:tav tm="0">
                                          <p:val>
                                            <p:fltVal val="-90"/>
                                          </p:val>
                                        </p:tav>
                                        <p:tav tm="100000">
                                          <p:val>
                                            <p:fltVal val="0"/>
                                          </p:val>
                                        </p:tav>
                                      </p:tavLst>
                                    </p:anim>
                                    <p:anim calcmode="lin" valueType="num">
                                      <p:cBhvr>
                                        <p:cTn id="41" dur="800" decel="100000" fill="hold"/>
                                        <p:tgtEl>
                                          <p:spTgt spid="8">
                                            <p:txEl>
                                              <p:pRg st="4" end="4"/>
                                            </p:txEl>
                                          </p:spTgt>
                                        </p:tgtEl>
                                        <p:attrNameLst>
                                          <p:attrName>ppt_x</p:attrName>
                                        </p:attrNameLst>
                                      </p:cBhvr>
                                      <p:tavLst>
                                        <p:tav tm="0">
                                          <p:val>
                                            <p:strVal val="#ppt_x+0.4"/>
                                          </p:val>
                                        </p:tav>
                                        <p:tav tm="100000">
                                          <p:val>
                                            <p:strVal val="#ppt_x-0.05"/>
                                          </p:val>
                                        </p:tav>
                                      </p:tavLst>
                                    </p:anim>
                                    <p:anim calcmode="lin" valueType="num">
                                      <p:cBhvr>
                                        <p:cTn id="42" dur="800" decel="100000" fill="hold"/>
                                        <p:tgtEl>
                                          <p:spTgt spid="8">
                                            <p:txEl>
                                              <p:pRg st="4" end="4"/>
                                            </p:txEl>
                                          </p:spTgt>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8">
                                            <p:txEl>
                                              <p:pRg st="4" end="4"/>
                                            </p:txEl>
                                          </p:spTgt>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8">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8" presetClass="entr" presetSubtype="0" accel="50000" fill="hold" nodeType="clickEffect">
                                  <p:stCondLst>
                                    <p:cond delay="0"/>
                                  </p:stCondLst>
                                  <p:iterate type="lt">
                                    <p:tmPct val="50000"/>
                                  </p:iterate>
                                  <p:childTnLst>
                                    <p:set>
                                      <p:cBhvr>
                                        <p:cTn id="48" dur="1" fill="hold">
                                          <p:stCondLst>
                                            <p:cond delay="0"/>
                                          </p:stCondLst>
                                        </p:cTn>
                                        <p:tgtEl>
                                          <p:spTgt spid="8">
                                            <p:txEl>
                                              <p:pRg st="5" end="5"/>
                                            </p:txEl>
                                          </p:spTgt>
                                        </p:tgtEl>
                                        <p:attrNameLst>
                                          <p:attrName>style.visibility</p:attrName>
                                        </p:attrNameLst>
                                      </p:cBhvr>
                                      <p:to>
                                        <p:strVal val="visible"/>
                                      </p:to>
                                    </p:set>
                                    <p:set>
                                      <p:cBhvr>
                                        <p:cTn id="49" dur="455" fill="hold">
                                          <p:stCondLst>
                                            <p:cond delay="0"/>
                                          </p:stCondLst>
                                        </p:cTn>
                                        <p:tgtEl>
                                          <p:spTgt spid="8">
                                            <p:txEl>
                                              <p:pRg st="5" end="5"/>
                                            </p:txEl>
                                          </p:spTgt>
                                        </p:tgtEl>
                                        <p:attrNameLst>
                                          <p:attrName>style.rotation</p:attrName>
                                        </p:attrNameLst>
                                      </p:cBhvr>
                                      <p:to>
                                        <p:strVal val="-45.0"/>
                                      </p:to>
                                    </p:set>
                                    <p:anim calcmode="lin" valueType="num">
                                      <p:cBhvr>
                                        <p:cTn id="50" dur="455" fill="hold">
                                          <p:stCondLst>
                                            <p:cond delay="455"/>
                                          </p:stCondLst>
                                        </p:cTn>
                                        <p:tgtEl>
                                          <p:spTgt spid="8">
                                            <p:txEl>
                                              <p:pRg st="5" end="5"/>
                                            </p:txEl>
                                          </p:spTgt>
                                        </p:tgtEl>
                                        <p:attrNameLst>
                                          <p:attrName>style.rotation</p:attrName>
                                        </p:attrNameLst>
                                      </p:cBhvr>
                                      <p:tavLst>
                                        <p:tav tm="0">
                                          <p:val>
                                            <p:fltVal val="-45"/>
                                          </p:val>
                                        </p:tav>
                                        <p:tav tm="69900">
                                          <p:val>
                                            <p:fltVal val="45"/>
                                          </p:val>
                                        </p:tav>
                                        <p:tav tm="100000">
                                          <p:val>
                                            <p:fltVal val="0"/>
                                          </p:val>
                                        </p:tav>
                                      </p:tavLst>
                                    </p:anim>
                                    <p:anim calcmode="lin" valueType="num">
                                      <p:cBhvr>
                                        <p:cTn id="51" dur="455" fill="hold">
                                          <p:stCondLst>
                                            <p:cond delay="0"/>
                                          </p:stCondLst>
                                        </p:cTn>
                                        <p:tgtEl>
                                          <p:spTgt spid="8">
                                            <p:txEl>
                                              <p:pRg st="5" end="5"/>
                                            </p:txEl>
                                          </p:spTgt>
                                        </p:tgtEl>
                                        <p:attrNameLst>
                                          <p:attrName>ppt_y</p:attrName>
                                        </p:attrNameLst>
                                      </p:cBhvr>
                                      <p:tavLst>
                                        <p:tav tm="0">
                                          <p:val>
                                            <p:strVal val="#ppt_y-1"/>
                                          </p:val>
                                        </p:tav>
                                        <p:tav tm="100000">
                                          <p:val>
                                            <p:strVal val="#ppt_y-(0.354*#ppt_w-0.172*#ppt_h)"/>
                                          </p:val>
                                        </p:tav>
                                      </p:tavLst>
                                    </p:anim>
                                    <p:anim calcmode="lin" valueType="num">
                                      <p:cBhvr>
                                        <p:cTn id="52" dur="156" decel="50000" autoRev="1" fill="hold">
                                          <p:stCondLst>
                                            <p:cond delay="455"/>
                                          </p:stCondLst>
                                        </p:cTn>
                                        <p:tgtEl>
                                          <p:spTgt spid="8">
                                            <p:txEl>
                                              <p:pRg st="5" end="5"/>
                                            </p:txEl>
                                          </p:spTgt>
                                        </p:tgtEl>
                                        <p:attrNameLst>
                                          <p:attrName>ppt_y</p:attrName>
                                        </p:attrNameLst>
                                      </p:cBhvr>
                                      <p:tavLst>
                                        <p:tav tm="0">
                                          <p:val>
                                            <p:strVal val="#ppt_y-(0.354*#ppt_w-0.172*#ppt_h)"/>
                                          </p:val>
                                        </p:tav>
                                        <p:tav tm="100000">
                                          <p:val>
                                            <p:strVal val="#ppt_y-(0.354*#ppt_w-0.172*#ppt_h)-#ppt_h/2"/>
                                          </p:val>
                                        </p:tav>
                                      </p:tavLst>
                                    </p:anim>
                                    <p:anim calcmode="lin" valueType="num">
                                      <p:cBhvr>
                                        <p:cTn id="53" dur="136" fill="hold">
                                          <p:stCondLst>
                                            <p:cond delay="864"/>
                                          </p:stCondLst>
                                        </p:cTn>
                                        <p:tgtEl>
                                          <p:spTgt spid="8">
                                            <p:txEl>
                                              <p:pRg st="5" end="5"/>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a:extLst>
              <a:ext uri="{FF2B5EF4-FFF2-40B4-BE49-F238E27FC236}">
                <a16:creationId xmlns:a16="http://schemas.microsoft.com/office/drawing/2014/main" id="{86523CA8-708B-4D6A-8893-DF148614B308}"/>
              </a:ext>
            </a:extLst>
          </p:cNvPr>
          <p:cNvSpPr>
            <a:spLocks noGrp="1"/>
          </p:cNvSpPr>
          <p:nvPr>
            <p:ph type="subTitle" idx="1"/>
          </p:nvPr>
        </p:nvSpPr>
        <p:spPr>
          <a:xfrm>
            <a:off x="595618" y="2254265"/>
            <a:ext cx="11450973" cy="4546833"/>
          </a:xfrm>
        </p:spPr>
        <p:txBody>
          <a:bodyPr>
            <a:normAutofit fontScale="47500" lnSpcReduction="20000"/>
          </a:bodyPr>
          <a:lstStyle/>
          <a:p>
            <a:pPr algn="l"/>
            <a:r>
              <a:rPr lang="de-DE" sz="2500" b="1" dirty="0">
                <a:latin typeface="Calibri" panose="020F0502020204030204" pitchFamily="34" charset="0"/>
                <a:cs typeface="Calibri" panose="020F0502020204030204" pitchFamily="34" charset="0"/>
              </a:rPr>
              <a:t> </a:t>
            </a:r>
          </a:p>
          <a:p>
            <a:pPr algn="l"/>
            <a:r>
              <a:rPr lang="de-DE" sz="4400" dirty="0">
                <a:latin typeface="Calibri" panose="020F0502020204030204" pitchFamily="34" charset="0"/>
                <a:cs typeface="Calibri" panose="020F0502020204030204" pitchFamily="34" charset="0"/>
              </a:rPr>
              <a:t>- </a:t>
            </a:r>
            <a:r>
              <a:rPr lang="de-DE" sz="4400" dirty="0">
                <a:solidFill>
                  <a:srgbClr val="FF0000"/>
                </a:solidFill>
                <a:latin typeface="Calibri" panose="020F0502020204030204" pitchFamily="34" charset="0"/>
                <a:cs typeface="Calibri" panose="020F0502020204030204" pitchFamily="34" charset="0"/>
              </a:rPr>
              <a:t>Anhörung durch die Europäische Kommission</a:t>
            </a:r>
          </a:p>
          <a:p>
            <a:pPr algn="l"/>
            <a:r>
              <a:rPr lang="de-DE" sz="4400" dirty="0">
                <a:solidFill>
                  <a:srgbClr val="FF0000"/>
                </a:solidFill>
                <a:latin typeface="Calibri" panose="020F0502020204030204" pitchFamily="34" charset="0"/>
                <a:cs typeface="Calibri" panose="020F0502020204030204" pitchFamily="34" charset="0"/>
              </a:rPr>
              <a:t>- Anhörung im Europäischen Parlament und Bewertung der EBI </a:t>
            </a:r>
          </a:p>
          <a:p>
            <a:pPr algn="l"/>
            <a:r>
              <a:rPr lang="de-DE" sz="4400" dirty="0">
                <a:solidFill>
                  <a:srgbClr val="FF0000"/>
                </a:solidFill>
                <a:latin typeface="Calibri" panose="020F0502020204030204" pitchFamily="34" charset="0"/>
                <a:cs typeface="Calibri" panose="020F0502020204030204" pitchFamily="34" charset="0"/>
              </a:rPr>
              <a:t>- Europäische Kommission muss Schlussfolgerungen bzgl. der EBI sowie ihr weiteres Vorgehen darlegen und begründen, auch bei Ablehnung. </a:t>
            </a:r>
          </a:p>
          <a:p>
            <a:pPr algn="l"/>
            <a:r>
              <a:rPr lang="de-DE" sz="4400" dirty="0">
                <a:solidFill>
                  <a:srgbClr val="FF0000"/>
                </a:solidFill>
                <a:latin typeface="Calibri" panose="020F0502020204030204" pitchFamily="34" charset="0"/>
                <a:cs typeface="Calibri" panose="020F0502020204030204" pitchFamily="34" charset="0"/>
              </a:rPr>
              <a:t>- Europäisches Parlament bewertet Schlussfolgerungen / Maßnahmen der Europäischen Kommission</a:t>
            </a:r>
            <a:r>
              <a:rPr lang="de-DE" sz="4400" dirty="0">
                <a:latin typeface="Calibri" panose="020F0502020204030204" pitchFamily="34" charset="0"/>
                <a:cs typeface="Calibri" panose="020F0502020204030204" pitchFamily="34" charset="0"/>
              </a:rPr>
              <a:t>.</a:t>
            </a:r>
          </a:p>
          <a:p>
            <a:pPr algn="l"/>
            <a:r>
              <a:rPr lang="de-DE" sz="4500" b="1" dirty="0">
                <a:solidFill>
                  <a:srgbClr val="002060"/>
                </a:solidFill>
                <a:latin typeface="Calibri" panose="020F0502020204030204" pitchFamily="34" charset="0"/>
                <a:cs typeface="Calibri" panose="020F0502020204030204" pitchFamily="34" charset="0"/>
              </a:rPr>
              <a:t>Wir sind aber auch erfolgreich, wenn</a:t>
            </a:r>
          </a:p>
          <a:p>
            <a:pPr algn="l"/>
            <a:r>
              <a:rPr lang="de-DE" sz="4400" dirty="0">
                <a:latin typeface="Calibri" panose="020F0502020204030204" pitchFamily="34" charset="0"/>
                <a:cs typeface="Calibri" panose="020F0502020204030204" pitchFamily="34" charset="0"/>
              </a:rPr>
              <a:t>- die regionale, nationale und europäische/EU-weite Grundeinkommensbewegung gestärkt und besser vernetzt ist,</a:t>
            </a:r>
          </a:p>
          <a:p>
            <a:pPr algn="l"/>
            <a:r>
              <a:rPr lang="de-DE" sz="4400" dirty="0">
                <a:latin typeface="Calibri" panose="020F0502020204030204" pitchFamily="34" charset="0"/>
                <a:cs typeface="Calibri" panose="020F0502020204030204" pitchFamily="34" charset="0"/>
              </a:rPr>
              <a:t>- Grundeinkommensdebatten in den Ländern und auf europäischer / EU-Ebene vorangebracht sind,</a:t>
            </a:r>
          </a:p>
          <a:p>
            <a:pPr algn="l"/>
            <a:r>
              <a:rPr lang="de-DE" sz="4400" dirty="0">
                <a:latin typeface="Calibri" panose="020F0502020204030204" pitchFamily="34" charset="0"/>
                <a:cs typeface="Calibri" panose="020F0502020204030204" pitchFamily="34" charset="0"/>
              </a:rPr>
              <a:t>- Vernetzungen/Bündnispartnerschaften mit anderen sozialen Bewegungen in den einzelnen Ländern und in Europa/in der EU gefestigt sind.</a:t>
            </a:r>
            <a:endParaRPr lang="de-DE" sz="4400" dirty="0"/>
          </a:p>
        </p:txBody>
      </p:sp>
      <p:sp>
        <p:nvSpPr>
          <p:cNvPr id="2" name="Rechteck 1">
            <a:extLst>
              <a:ext uri="{FF2B5EF4-FFF2-40B4-BE49-F238E27FC236}">
                <a16:creationId xmlns:a16="http://schemas.microsoft.com/office/drawing/2014/main" id="{6D494558-85F5-43FD-9FDA-0BB4F2A6CEC7}"/>
              </a:ext>
            </a:extLst>
          </p:cNvPr>
          <p:cNvSpPr/>
          <p:nvPr/>
        </p:nvSpPr>
        <p:spPr>
          <a:xfrm>
            <a:off x="3710522" y="1016285"/>
            <a:ext cx="4990084" cy="584775"/>
          </a:xfrm>
          <a:prstGeom prst="rect">
            <a:avLst/>
          </a:prstGeom>
        </p:spPr>
        <p:txBody>
          <a:bodyPr wrap="none">
            <a:spAutoFit/>
          </a:bodyPr>
          <a:lstStyle/>
          <a:p>
            <a:r>
              <a:rPr lang="de-DE" sz="3200" b="1" dirty="0">
                <a:latin typeface="Calibri" panose="020F0502020204030204" pitchFamily="34" charset="0"/>
                <a:cs typeface="Calibri" panose="020F0502020204030204" pitchFamily="34" charset="0"/>
              </a:rPr>
              <a:t>Was kann die EBI erreichen?</a:t>
            </a:r>
          </a:p>
        </p:txBody>
      </p:sp>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6767" y="203137"/>
            <a:ext cx="2127182" cy="2127182"/>
          </a:xfrm>
          <a:prstGeom prst="rect">
            <a:avLst/>
          </a:prstGeom>
        </p:spPr>
      </p:pic>
    </p:spTree>
    <p:extLst>
      <p:ext uri="{BB962C8B-B14F-4D97-AF65-F5344CB8AC3E}">
        <p14:creationId xmlns:p14="http://schemas.microsoft.com/office/powerpoint/2010/main" val="251474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800" decel="100000"/>
                                        <p:tgtEl>
                                          <p:spTgt spid="8">
                                            <p:txEl>
                                              <p:pRg st="1" end="1"/>
                                            </p:txEl>
                                          </p:spTgt>
                                        </p:tgtEl>
                                      </p:cBhvr>
                                    </p:animEffect>
                                    <p:anim calcmode="lin" valueType="num">
                                      <p:cBhvr>
                                        <p:cTn id="13" dur="800" decel="100000" fill="hold"/>
                                        <p:tgtEl>
                                          <p:spTgt spid="8">
                                            <p:txEl>
                                              <p:pRg st="1" end="1"/>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8">
                                            <p:txEl>
                                              <p:pRg st="1" end="1"/>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8">
                                            <p:txEl>
                                              <p:pRg st="1" end="1"/>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8">
                                            <p:txEl>
                                              <p:pRg st="1" end="1"/>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8">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5"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 calcmode="lin" valueType="num">
                                      <p:cBhvr>
                                        <p:cTn id="22" dur="500" decel="50000" fill="hold">
                                          <p:stCondLst>
                                            <p:cond delay="0"/>
                                          </p:stCondLst>
                                        </p:cTn>
                                        <p:tgtEl>
                                          <p:spTgt spid="8">
                                            <p:txEl>
                                              <p:pRg st="2" end="2"/>
                                            </p:txEl>
                                          </p:spTgt>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8">
                                            <p:txEl>
                                              <p:pRg st="2" end="2"/>
                                            </p:txEl>
                                          </p:spTgt>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8">
                                            <p:txEl>
                                              <p:pRg st="2" end="2"/>
                                            </p:txEl>
                                          </p:spTgt>
                                        </p:tgtEl>
                                        <p:attrNameLst>
                                          <p:attrName>ppt_w</p:attrName>
                                        </p:attrNameLst>
                                      </p:cBhvr>
                                      <p:tavLst>
                                        <p:tav tm="0">
                                          <p:val>
                                            <p:strVal val="#ppt_w*.05"/>
                                          </p:val>
                                        </p:tav>
                                        <p:tav tm="100000">
                                          <p:val>
                                            <p:strVal val="#ppt_w"/>
                                          </p:val>
                                        </p:tav>
                                      </p:tavLst>
                                    </p:anim>
                                    <p:anim calcmode="lin" valueType="num">
                                      <p:cBhvr>
                                        <p:cTn id="25" dur="1000" fill="hold"/>
                                        <p:tgtEl>
                                          <p:spTgt spid="8">
                                            <p:txEl>
                                              <p:pRg st="2" end="2"/>
                                            </p:txEl>
                                          </p:spTgt>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8">
                                            <p:txEl>
                                              <p:pRg st="2" end="2"/>
                                            </p:txEl>
                                          </p:spTgt>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8">
                                            <p:txEl>
                                              <p:pRg st="2" end="2"/>
                                            </p:txEl>
                                          </p:spTgt>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8">
                                            <p:txEl>
                                              <p:pRg st="2" end="2"/>
                                            </p:txEl>
                                          </p:spTgt>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entr" presetSubtype="0" fill="hold" nodeType="clickEffect">
                                  <p:stCondLst>
                                    <p:cond delay="0"/>
                                  </p:stCondLst>
                                  <p:childTnLst>
                                    <p:set>
                                      <p:cBhvr>
                                        <p:cTn id="33" dur="1" fill="hold">
                                          <p:stCondLst>
                                            <p:cond delay="0"/>
                                          </p:stCondLst>
                                        </p:cTn>
                                        <p:tgtEl>
                                          <p:spTgt spid="8">
                                            <p:txEl>
                                              <p:pRg st="3" end="3"/>
                                            </p:txEl>
                                          </p:spTgt>
                                        </p:tgtEl>
                                        <p:attrNameLst>
                                          <p:attrName>style.visibility</p:attrName>
                                        </p:attrNameLst>
                                      </p:cBhvr>
                                      <p:to>
                                        <p:strVal val="visible"/>
                                      </p:to>
                                    </p:set>
                                    <p:animEffect transition="in" filter="fade">
                                      <p:cBhvr>
                                        <p:cTn id="34" dur="2000"/>
                                        <p:tgtEl>
                                          <p:spTgt spid="8">
                                            <p:txEl>
                                              <p:pRg st="3" end="3"/>
                                            </p:txEl>
                                          </p:spTgt>
                                        </p:tgtEl>
                                      </p:cBhvr>
                                    </p:animEffect>
                                    <p:anim calcmode="lin" valueType="num">
                                      <p:cBhvr>
                                        <p:cTn id="35" dur="2000" fill="hold"/>
                                        <p:tgtEl>
                                          <p:spTgt spid="8">
                                            <p:txEl>
                                              <p:pRg st="3" end="3"/>
                                            </p:txEl>
                                          </p:spTgt>
                                        </p:tgtEl>
                                        <p:attrNameLst>
                                          <p:attrName>style.rotation</p:attrName>
                                        </p:attrNameLst>
                                      </p:cBhvr>
                                      <p:tavLst>
                                        <p:tav tm="0">
                                          <p:val>
                                            <p:fltVal val="720"/>
                                          </p:val>
                                        </p:tav>
                                        <p:tav tm="100000">
                                          <p:val>
                                            <p:fltVal val="0"/>
                                          </p:val>
                                        </p:tav>
                                      </p:tavLst>
                                    </p:anim>
                                    <p:anim calcmode="lin" valueType="num">
                                      <p:cBhvr>
                                        <p:cTn id="36" dur="2000" fill="hold"/>
                                        <p:tgtEl>
                                          <p:spTgt spid="8">
                                            <p:txEl>
                                              <p:pRg st="3" end="3"/>
                                            </p:txEl>
                                          </p:spTgt>
                                        </p:tgtEl>
                                        <p:attrNameLst>
                                          <p:attrName>ppt_h</p:attrName>
                                        </p:attrNameLst>
                                      </p:cBhvr>
                                      <p:tavLst>
                                        <p:tav tm="0">
                                          <p:val>
                                            <p:fltVal val="0"/>
                                          </p:val>
                                        </p:tav>
                                        <p:tav tm="100000">
                                          <p:val>
                                            <p:strVal val="#ppt_h"/>
                                          </p:val>
                                        </p:tav>
                                      </p:tavLst>
                                    </p:anim>
                                    <p:anim calcmode="lin" valueType="num">
                                      <p:cBhvr>
                                        <p:cTn id="37" dur="2000" fill="hold"/>
                                        <p:tgtEl>
                                          <p:spTgt spid="8">
                                            <p:txEl>
                                              <p:pRg st="3" end="3"/>
                                            </p:txEl>
                                          </p:spTgt>
                                        </p:tgtEl>
                                        <p:attrNameLst>
                                          <p:attrName>ppt_w</p:attrName>
                                        </p:attrNameLst>
                                      </p:cBhvr>
                                      <p:tavLst>
                                        <p:tav tm="0">
                                          <p:val>
                                            <p:fltVal val="0"/>
                                          </p:val>
                                        </p:tav>
                                        <p:tav tm="100000">
                                          <p:val>
                                            <p:strVal val="#ppt_w"/>
                                          </p:val>
                                        </p:tav>
                                      </p:tavLst>
                                    </p:anim>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Scale>
                                      <p:cBhvr>
                                        <p:cTn id="42" dur="1000" decel="50000" fill="hold">
                                          <p:stCondLst>
                                            <p:cond delay="0"/>
                                          </p:stCondLst>
                                        </p:cTn>
                                        <p:tgtEl>
                                          <p:spTgt spid="8">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8">
                                            <p:txEl>
                                              <p:pRg st="4" end="4"/>
                                            </p:txEl>
                                          </p:spTgt>
                                        </p:tgtEl>
                                        <p:attrNameLst>
                                          <p:attrName>ppt_x</p:attrName>
                                          <p:attrName>ppt_y</p:attrName>
                                        </p:attrNameLst>
                                      </p:cBhvr>
                                    </p:animMotion>
                                    <p:animEffect transition="in" filter="fade">
                                      <p:cBhvr>
                                        <p:cTn id="44" dur="1000"/>
                                        <p:tgtEl>
                                          <p:spTgt spid="8">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animEffect transition="in" filter="wipe(down)">
                                      <p:cBhvr>
                                        <p:cTn id="49" dur="580">
                                          <p:stCondLst>
                                            <p:cond delay="0"/>
                                          </p:stCondLst>
                                        </p:cTn>
                                        <p:tgtEl>
                                          <p:spTgt spid="8">
                                            <p:txEl>
                                              <p:pRg st="5" end="5"/>
                                            </p:txEl>
                                          </p:spTgt>
                                        </p:tgtEl>
                                      </p:cBhvr>
                                    </p:animEffect>
                                    <p:anim calcmode="lin" valueType="num">
                                      <p:cBhvr>
                                        <p:cTn id="50" dur="1822" tmFilter="0,0; 0.14,0.36; 0.43,0.73; 0.71,0.91; 1.0,1.0">
                                          <p:stCondLst>
                                            <p:cond delay="0"/>
                                          </p:stCondLst>
                                        </p:cTn>
                                        <p:tgtEl>
                                          <p:spTgt spid="8">
                                            <p:txEl>
                                              <p:pRg st="5" end="5"/>
                                            </p:txEl>
                                          </p:spTgt>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8">
                                            <p:txEl>
                                              <p:pRg st="5" end="5"/>
                                            </p:txEl>
                                          </p:spTgt>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8">
                                            <p:txEl>
                                              <p:pRg st="5" end="5"/>
                                            </p:txEl>
                                          </p:spTgt>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8">
                                            <p:txEl>
                                              <p:pRg st="5" end="5"/>
                                            </p:txEl>
                                          </p:spTgt>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8">
                                            <p:txEl>
                                              <p:pRg st="5" end="5"/>
                                            </p:txEl>
                                          </p:spTgt>
                                        </p:tgtEl>
                                        <p:attrNameLst>
                                          <p:attrName>ppt_y</p:attrName>
                                        </p:attrNameLst>
                                      </p:cBhvr>
                                      <p:tavLst>
                                        <p:tav tm="0" fmla="#ppt_y-sin(pi*$)/81">
                                          <p:val>
                                            <p:fltVal val="0"/>
                                          </p:val>
                                        </p:tav>
                                        <p:tav tm="100000">
                                          <p:val>
                                            <p:fltVal val="1"/>
                                          </p:val>
                                        </p:tav>
                                      </p:tavLst>
                                    </p:anim>
                                    <p:animScale>
                                      <p:cBhvr>
                                        <p:cTn id="55" dur="26">
                                          <p:stCondLst>
                                            <p:cond delay="650"/>
                                          </p:stCondLst>
                                        </p:cTn>
                                        <p:tgtEl>
                                          <p:spTgt spid="8">
                                            <p:txEl>
                                              <p:pRg st="5" end="5"/>
                                            </p:txEl>
                                          </p:spTgt>
                                        </p:tgtEl>
                                      </p:cBhvr>
                                      <p:to x="100000" y="60000"/>
                                    </p:animScale>
                                    <p:animScale>
                                      <p:cBhvr>
                                        <p:cTn id="56" dur="166" decel="50000">
                                          <p:stCondLst>
                                            <p:cond delay="676"/>
                                          </p:stCondLst>
                                        </p:cTn>
                                        <p:tgtEl>
                                          <p:spTgt spid="8">
                                            <p:txEl>
                                              <p:pRg st="5" end="5"/>
                                            </p:txEl>
                                          </p:spTgt>
                                        </p:tgtEl>
                                      </p:cBhvr>
                                      <p:to x="100000" y="100000"/>
                                    </p:animScale>
                                    <p:animScale>
                                      <p:cBhvr>
                                        <p:cTn id="57" dur="26">
                                          <p:stCondLst>
                                            <p:cond delay="1312"/>
                                          </p:stCondLst>
                                        </p:cTn>
                                        <p:tgtEl>
                                          <p:spTgt spid="8">
                                            <p:txEl>
                                              <p:pRg st="5" end="5"/>
                                            </p:txEl>
                                          </p:spTgt>
                                        </p:tgtEl>
                                      </p:cBhvr>
                                      <p:to x="100000" y="80000"/>
                                    </p:animScale>
                                    <p:animScale>
                                      <p:cBhvr>
                                        <p:cTn id="58" dur="166" decel="50000">
                                          <p:stCondLst>
                                            <p:cond delay="1338"/>
                                          </p:stCondLst>
                                        </p:cTn>
                                        <p:tgtEl>
                                          <p:spTgt spid="8">
                                            <p:txEl>
                                              <p:pRg st="5" end="5"/>
                                            </p:txEl>
                                          </p:spTgt>
                                        </p:tgtEl>
                                      </p:cBhvr>
                                      <p:to x="100000" y="100000"/>
                                    </p:animScale>
                                    <p:animScale>
                                      <p:cBhvr>
                                        <p:cTn id="59" dur="26">
                                          <p:stCondLst>
                                            <p:cond delay="1642"/>
                                          </p:stCondLst>
                                        </p:cTn>
                                        <p:tgtEl>
                                          <p:spTgt spid="8">
                                            <p:txEl>
                                              <p:pRg st="5" end="5"/>
                                            </p:txEl>
                                          </p:spTgt>
                                        </p:tgtEl>
                                      </p:cBhvr>
                                      <p:to x="100000" y="90000"/>
                                    </p:animScale>
                                    <p:animScale>
                                      <p:cBhvr>
                                        <p:cTn id="60" dur="166" decel="50000">
                                          <p:stCondLst>
                                            <p:cond delay="1668"/>
                                          </p:stCondLst>
                                        </p:cTn>
                                        <p:tgtEl>
                                          <p:spTgt spid="8">
                                            <p:txEl>
                                              <p:pRg st="5" end="5"/>
                                            </p:txEl>
                                          </p:spTgt>
                                        </p:tgtEl>
                                      </p:cBhvr>
                                      <p:to x="100000" y="100000"/>
                                    </p:animScale>
                                    <p:animScale>
                                      <p:cBhvr>
                                        <p:cTn id="61" dur="26">
                                          <p:stCondLst>
                                            <p:cond delay="1808"/>
                                          </p:stCondLst>
                                        </p:cTn>
                                        <p:tgtEl>
                                          <p:spTgt spid="8">
                                            <p:txEl>
                                              <p:pRg st="5" end="5"/>
                                            </p:txEl>
                                          </p:spTgt>
                                        </p:tgtEl>
                                      </p:cBhvr>
                                      <p:to x="100000" y="95000"/>
                                    </p:animScale>
                                    <p:animScale>
                                      <p:cBhvr>
                                        <p:cTn id="62" dur="166" decel="50000">
                                          <p:stCondLst>
                                            <p:cond delay="1834"/>
                                          </p:stCondLst>
                                        </p:cTn>
                                        <p:tgtEl>
                                          <p:spTgt spid="8">
                                            <p:txEl>
                                              <p:pRg st="5" end="5"/>
                                            </p:txEl>
                                          </p:spTgt>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nodeType="clickEffect">
                                  <p:stCondLst>
                                    <p:cond delay="0"/>
                                  </p:stCondLst>
                                  <p:childTnLst>
                                    <p:set>
                                      <p:cBhvr>
                                        <p:cTn id="66" dur="1" fill="hold">
                                          <p:stCondLst>
                                            <p:cond delay="0"/>
                                          </p:stCondLst>
                                        </p:cTn>
                                        <p:tgtEl>
                                          <p:spTgt spid="8">
                                            <p:txEl>
                                              <p:pRg st="6" end="6"/>
                                            </p:txEl>
                                          </p:spTgt>
                                        </p:tgtEl>
                                        <p:attrNameLst>
                                          <p:attrName>style.visibility</p:attrName>
                                        </p:attrNameLst>
                                      </p:cBhvr>
                                      <p:to>
                                        <p:strVal val="visible"/>
                                      </p:to>
                                    </p:set>
                                    <p:anim calcmode="lin" valueType="num">
                                      <p:cBhvr>
                                        <p:cTn id="67" dur="1000" fill="hold"/>
                                        <p:tgtEl>
                                          <p:spTgt spid="8">
                                            <p:txEl>
                                              <p:pRg st="6" end="6"/>
                                            </p:txEl>
                                          </p:spTgt>
                                        </p:tgtEl>
                                        <p:attrNameLst>
                                          <p:attrName>ppt_w</p:attrName>
                                        </p:attrNameLst>
                                      </p:cBhvr>
                                      <p:tavLst>
                                        <p:tav tm="0">
                                          <p:val>
                                            <p:strVal val="#ppt_w*0.70"/>
                                          </p:val>
                                        </p:tav>
                                        <p:tav tm="100000">
                                          <p:val>
                                            <p:strVal val="#ppt_w"/>
                                          </p:val>
                                        </p:tav>
                                      </p:tavLst>
                                    </p:anim>
                                    <p:anim calcmode="lin" valueType="num">
                                      <p:cBhvr>
                                        <p:cTn id="68" dur="1000" fill="hold"/>
                                        <p:tgtEl>
                                          <p:spTgt spid="8">
                                            <p:txEl>
                                              <p:pRg st="6" end="6"/>
                                            </p:txEl>
                                          </p:spTgt>
                                        </p:tgtEl>
                                        <p:attrNameLst>
                                          <p:attrName>ppt_h</p:attrName>
                                        </p:attrNameLst>
                                      </p:cBhvr>
                                      <p:tavLst>
                                        <p:tav tm="0">
                                          <p:val>
                                            <p:strVal val="#ppt_h"/>
                                          </p:val>
                                        </p:tav>
                                        <p:tav tm="100000">
                                          <p:val>
                                            <p:strVal val="#ppt_h"/>
                                          </p:val>
                                        </p:tav>
                                      </p:tavLst>
                                    </p:anim>
                                    <p:animEffect transition="in" filter="fade">
                                      <p:cBhvr>
                                        <p:cTn id="69" dur="1000"/>
                                        <p:tgtEl>
                                          <p:spTgt spid="8">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8">
                                            <p:txEl>
                                              <p:pRg st="7" end="7"/>
                                            </p:txEl>
                                          </p:spTgt>
                                        </p:tgtEl>
                                        <p:attrNameLst>
                                          <p:attrName>style.visibility</p:attrName>
                                        </p:attrNameLst>
                                      </p:cBhvr>
                                      <p:to>
                                        <p:strVal val="visible"/>
                                      </p:to>
                                    </p:set>
                                    <p:anim calcmode="lin" valueType="num">
                                      <p:cBhvr>
                                        <p:cTn id="74" dur="500" fill="hold"/>
                                        <p:tgtEl>
                                          <p:spTgt spid="8">
                                            <p:txEl>
                                              <p:pRg st="7" end="7"/>
                                            </p:txEl>
                                          </p:spTgt>
                                        </p:tgtEl>
                                        <p:attrNameLst>
                                          <p:attrName>ppt_w</p:attrName>
                                        </p:attrNameLst>
                                      </p:cBhvr>
                                      <p:tavLst>
                                        <p:tav tm="0">
                                          <p:val>
                                            <p:fltVal val="0"/>
                                          </p:val>
                                        </p:tav>
                                        <p:tav tm="100000">
                                          <p:val>
                                            <p:strVal val="#ppt_w"/>
                                          </p:val>
                                        </p:tav>
                                      </p:tavLst>
                                    </p:anim>
                                    <p:anim calcmode="lin" valueType="num">
                                      <p:cBhvr>
                                        <p:cTn id="75" dur="500" fill="hold"/>
                                        <p:tgtEl>
                                          <p:spTgt spid="8">
                                            <p:txEl>
                                              <p:pRg st="7" end="7"/>
                                            </p:txEl>
                                          </p:spTgt>
                                        </p:tgtEl>
                                        <p:attrNameLst>
                                          <p:attrName>ppt_h</p:attrName>
                                        </p:attrNameLst>
                                      </p:cBhvr>
                                      <p:tavLst>
                                        <p:tav tm="0">
                                          <p:val>
                                            <p:fltVal val="0"/>
                                          </p:val>
                                        </p:tav>
                                        <p:tav tm="100000">
                                          <p:val>
                                            <p:strVal val="#ppt_h"/>
                                          </p:val>
                                        </p:tav>
                                      </p:tavLst>
                                    </p:anim>
                                    <p:animEffect transition="in" filter="fade">
                                      <p:cBhvr>
                                        <p:cTn id="76" dur="500"/>
                                        <p:tgtEl>
                                          <p:spTgt spid="8">
                                            <p:txEl>
                                              <p:pRg st="7" end="7"/>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nodeType="clickEffect">
                                  <p:stCondLst>
                                    <p:cond delay="0"/>
                                  </p:stCondLst>
                                  <p:childTnLst>
                                    <p:set>
                                      <p:cBhvr>
                                        <p:cTn id="80" dur="1" fill="hold">
                                          <p:stCondLst>
                                            <p:cond delay="0"/>
                                          </p:stCondLst>
                                        </p:cTn>
                                        <p:tgtEl>
                                          <p:spTgt spid="8">
                                            <p:txEl>
                                              <p:pRg st="8" end="8"/>
                                            </p:txEl>
                                          </p:spTgt>
                                        </p:tgtEl>
                                        <p:attrNameLst>
                                          <p:attrName>style.visibility</p:attrName>
                                        </p:attrNameLst>
                                      </p:cBhvr>
                                      <p:to>
                                        <p:strVal val="visible"/>
                                      </p:to>
                                    </p:set>
                                    <p:anim calcmode="lin" valueType="num">
                                      <p:cBhvr>
                                        <p:cTn id="81" dur="1000" fill="hold"/>
                                        <p:tgtEl>
                                          <p:spTgt spid="8">
                                            <p:txEl>
                                              <p:pRg st="8" end="8"/>
                                            </p:txEl>
                                          </p:spTgt>
                                        </p:tgtEl>
                                        <p:attrNameLst>
                                          <p:attrName>ppt_w</p:attrName>
                                        </p:attrNameLst>
                                      </p:cBhvr>
                                      <p:tavLst>
                                        <p:tav tm="0">
                                          <p:val>
                                            <p:fltVal val="0"/>
                                          </p:val>
                                        </p:tav>
                                        <p:tav tm="100000">
                                          <p:val>
                                            <p:strVal val="#ppt_w"/>
                                          </p:val>
                                        </p:tav>
                                      </p:tavLst>
                                    </p:anim>
                                    <p:anim calcmode="lin" valueType="num">
                                      <p:cBhvr>
                                        <p:cTn id="82" dur="1000" fill="hold"/>
                                        <p:tgtEl>
                                          <p:spTgt spid="8">
                                            <p:txEl>
                                              <p:pRg st="8" end="8"/>
                                            </p:txEl>
                                          </p:spTgt>
                                        </p:tgtEl>
                                        <p:attrNameLst>
                                          <p:attrName>ppt_h</p:attrName>
                                        </p:attrNameLst>
                                      </p:cBhvr>
                                      <p:tavLst>
                                        <p:tav tm="0">
                                          <p:val>
                                            <p:fltVal val="0"/>
                                          </p:val>
                                        </p:tav>
                                        <p:tav tm="100000">
                                          <p:val>
                                            <p:strVal val="#ppt_h"/>
                                          </p:val>
                                        </p:tav>
                                      </p:tavLst>
                                    </p:anim>
                                    <p:anim calcmode="lin" valueType="num">
                                      <p:cBhvr>
                                        <p:cTn id="83" dur="1000" fill="hold"/>
                                        <p:tgtEl>
                                          <p:spTgt spid="8">
                                            <p:txEl>
                                              <p:pRg st="8" end="8"/>
                                            </p:txEl>
                                          </p:spTgt>
                                        </p:tgtEl>
                                        <p:attrNameLst>
                                          <p:attrName>style.rotation</p:attrName>
                                        </p:attrNameLst>
                                      </p:cBhvr>
                                      <p:tavLst>
                                        <p:tav tm="0">
                                          <p:val>
                                            <p:fltVal val="90"/>
                                          </p:val>
                                        </p:tav>
                                        <p:tav tm="100000">
                                          <p:val>
                                            <p:fltVal val="0"/>
                                          </p:val>
                                        </p:tav>
                                      </p:tavLst>
                                    </p:anim>
                                    <p:animEffect transition="in" filter="fade">
                                      <p:cBhvr>
                                        <p:cTn id="84" dur="10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a:extLst>
              <a:ext uri="{FF2B5EF4-FFF2-40B4-BE49-F238E27FC236}">
                <a16:creationId xmlns:a16="http://schemas.microsoft.com/office/drawing/2014/main" id="{86523CA8-708B-4D6A-8893-DF148614B308}"/>
              </a:ext>
            </a:extLst>
          </p:cNvPr>
          <p:cNvSpPr>
            <a:spLocks noGrp="1"/>
          </p:cNvSpPr>
          <p:nvPr>
            <p:ph type="subTitle" idx="1"/>
          </p:nvPr>
        </p:nvSpPr>
        <p:spPr>
          <a:xfrm>
            <a:off x="436767" y="2743200"/>
            <a:ext cx="11181985" cy="3767814"/>
          </a:xfrm>
        </p:spPr>
        <p:txBody>
          <a:bodyPr>
            <a:normAutofit fontScale="85000" lnSpcReduction="10000"/>
          </a:bodyPr>
          <a:lstStyle/>
          <a:p>
            <a:pPr algn="l"/>
            <a:r>
              <a:rPr lang="de-DE" sz="2600" u="sng" dirty="0">
                <a:solidFill>
                  <a:schemeClr val="tx1"/>
                </a:solidFill>
                <a:latin typeface="Calibri" panose="020F0502020204030204" pitchFamily="34" charset="0"/>
                <a:cs typeface="Calibri" panose="020F0502020204030204" pitchFamily="34" charset="0"/>
              </a:rPr>
              <a:t>Koordinierungstreffen </a:t>
            </a:r>
            <a:r>
              <a:rPr lang="de-DE" sz="2600" dirty="0">
                <a:solidFill>
                  <a:schemeClr val="tx1"/>
                </a:solidFill>
                <a:latin typeface="Calibri" panose="020F0502020204030204" pitchFamily="34" charset="0"/>
                <a:cs typeface="Calibri" panose="020F0502020204030204" pitchFamily="34" charset="0"/>
              </a:rPr>
              <a:t>mit allen Unterstützerinitiativen und -organisationen in Deutschland</a:t>
            </a:r>
          </a:p>
          <a:p>
            <a:pPr algn="l"/>
            <a:r>
              <a:rPr lang="de-DE" sz="2600" u="sng" dirty="0">
                <a:solidFill>
                  <a:schemeClr val="tx1"/>
                </a:solidFill>
                <a:latin typeface="Calibri" panose="020F0502020204030204" pitchFamily="34" charset="0"/>
                <a:cs typeface="Calibri" panose="020F0502020204030204" pitchFamily="34" charset="0"/>
              </a:rPr>
              <a:t>Kampagne</a:t>
            </a:r>
          </a:p>
          <a:p>
            <a:pPr algn="l"/>
            <a:r>
              <a:rPr lang="de-DE" sz="2600" dirty="0">
                <a:solidFill>
                  <a:schemeClr val="tx1"/>
                </a:solidFill>
                <a:latin typeface="Calibri" panose="020F0502020204030204" pitchFamily="34" charset="0"/>
                <a:cs typeface="Calibri" panose="020F0502020204030204" pitchFamily="34" charset="0"/>
              </a:rPr>
              <a:t>- Bündnisse mit Partnern in und außerhalb BGE-Szene</a:t>
            </a:r>
          </a:p>
          <a:p>
            <a:pPr algn="l"/>
            <a:r>
              <a:rPr lang="de-DE" sz="2600" dirty="0">
                <a:solidFill>
                  <a:schemeClr val="tx1"/>
                </a:solidFill>
                <a:latin typeface="Calibri" panose="020F0502020204030204" pitchFamily="34" charset="0"/>
                <a:cs typeface="Calibri" panose="020F0502020204030204" pitchFamily="34" charset="0"/>
              </a:rPr>
              <a:t>- Kampagnen-Website (</a:t>
            </a:r>
            <a:r>
              <a:rPr lang="de-DE" sz="2600" dirty="0">
                <a:solidFill>
                  <a:schemeClr val="tx1"/>
                </a:solidFill>
                <a:latin typeface="Calibri" panose="020F0502020204030204" pitchFamily="34" charset="0"/>
                <a:cs typeface="Calibri" panose="020F0502020204030204" pitchFamily="34" charset="0"/>
                <a:hlinkClick r:id="rId3"/>
              </a:rPr>
              <a:t>ebi-grundeinkommen.de</a:t>
            </a:r>
            <a:r>
              <a:rPr lang="de-DE" sz="2600" dirty="0">
                <a:solidFill>
                  <a:schemeClr val="tx1"/>
                </a:solidFill>
                <a:latin typeface="Calibri" panose="020F0502020204030204" pitchFamily="34" charset="0"/>
                <a:cs typeface="Calibri" panose="020F0502020204030204" pitchFamily="34" charset="0"/>
              </a:rPr>
              <a:t>), social media</a:t>
            </a:r>
          </a:p>
          <a:p>
            <a:pPr algn="l"/>
            <a:r>
              <a:rPr lang="de-DE" sz="2600" dirty="0">
                <a:solidFill>
                  <a:schemeClr val="tx1"/>
                </a:solidFill>
                <a:latin typeface="Calibri" panose="020F0502020204030204" pitchFamily="34" charset="0"/>
                <a:cs typeface="Calibri" panose="020F0502020204030204" pitchFamily="34" charset="0"/>
              </a:rPr>
              <a:t>- Printmaterial, Videoclip</a:t>
            </a:r>
          </a:p>
          <a:p>
            <a:pPr algn="l"/>
            <a:r>
              <a:rPr lang="de-DE" sz="2600" dirty="0">
                <a:solidFill>
                  <a:schemeClr val="tx1"/>
                </a:solidFill>
                <a:latin typeface="Calibri" panose="020F0502020204030204" pitchFamily="34" charset="0"/>
                <a:cs typeface="Calibri" panose="020F0502020204030204" pitchFamily="34" charset="0"/>
              </a:rPr>
              <a:t>- Medienarbeit/-kampagne</a:t>
            </a:r>
          </a:p>
          <a:p>
            <a:pPr algn="l"/>
            <a:r>
              <a:rPr lang="de-DE" sz="2600" dirty="0">
                <a:solidFill>
                  <a:schemeClr val="tx1"/>
                </a:solidFill>
                <a:latin typeface="Calibri" panose="020F0502020204030204" pitchFamily="34" charset="0"/>
                <a:cs typeface="Calibri" panose="020F0502020204030204" pitchFamily="34" charset="0"/>
              </a:rPr>
              <a:t>- Veranstaltung (in Kooperation mit Bündnispartnern, Stiftungen etc.) </a:t>
            </a:r>
          </a:p>
          <a:p>
            <a:pPr algn="l"/>
            <a:r>
              <a:rPr lang="de-DE" sz="2600" dirty="0">
                <a:solidFill>
                  <a:schemeClr val="tx1"/>
                </a:solidFill>
                <a:latin typeface="Calibri" panose="020F0502020204030204" pitchFamily="34" charset="0"/>
                <a:cs typeface="Calibri" panose="020F0502020204030204" pitchFamily="34" charset="0"/>
              </a:rPr>
              <a:t>- Aktionstag(e), Aktionen   …</a:t>
            </a:r>
          </a:p>
          <a:p>
            <a:endParaRPr lang="de-DE" dirty="0"/>
          </a:p>
        </p:txBody>
      </p:sp>
      <p:sp>
        <p:nvSpPr>
          <p:cNvPr id="2" name="Rechteck 1">
            <a:extLst>
              <a:ext uri="{FF2B5EF4-FFF2-40B4-BE49-F238E27FC236}">
                <a16:creationId xmlns:a16="http://schemas.microsoft.com/office/drawing/2014/main" id="{3FCC9B9D-991E-4FDA-A63A-D4F8D13F6834}"/>
              </a:ext>
            </a:extLst>
          </p:cNvPr>
          <p:cNvSpPr/>
          <p:nvPr/>
        </p:nvSpPr>
        <p:spPr>
          <a:xfrm>
            <a:off x="3892982" y="1016285"/>
            <a:ext cx="4826001" cy="584775"/>
          </a:xfrm>
          <a:prstGeom prst="rect">
            <a:avLst/>
          </a:prstGeom>
        </p:spPr>
        <p:txBody>
          <a:bodyPr wrap="none">
            <a:spAutoFit/>
          </a:bodyPr>
          <a:lstStyle/>
          <a:p>
            <a:r>
              <a:rPr lang="de-DE" sz="3200" b="1" dirty="0">
                <a:latin typeface="Calibri" panose="020F0502020204030204" pitchFamily="34" charset="0"/>
                <a:cs typeface="Calibri" panose="020F0502020204030204" pitchFamily="34" charset="0"/>
              </a:rPr>
              <a:t>Was müssen wir dafür tun?</a:t>
            </a:r>
          </a:p>
        </p:txBody>
      </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6767" y="245082"/>
            <a:ext cx="2127182" cy="2127182"/>
          </a:xfrm>
          <a:prstGeom prst="rect">
            <a:avLst/>
          </a:prstGeom>
        </p:spPr>
      </p:pic>
    </p:spTree>
    <p:extLst>
      <p:ext uri="{BB962C8B-B14F-4D97-AF65-F5344CB8AC3E}">
        <p14:creationId xmlns:p14="http://schemas.microsoft.com/office/powerpoint/2010/main" val="241574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wipe(down)">
                                      <p:cBhvr>
                                        <p:cTn id="18" dur="500"/>
                                        <p:tgtEl>
                                          <p:spTgt spid="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 calcmode="lin" valueType="num">
                                      <p:cBhvr additive="base">
                                        <p:cTn id="2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 calcmode="lin" valueType="num">
                                      <p:cBhvr additive="base">
                                        <p:cTn id="2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 calcmode="lin" valueType="num">
                                      <p:cBhvr additive="base">
                                        <p:cTn id="3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xEl>
                                              <p:pRg st="5" end="5"/>
                                            </p:txEl>
                                          </p:spTgt>
                                        </p:tgtEl>
                                        <p:attrNameLst>
                                          <p:attrName>style.visibility</p:attrName>
                                        </p:attrNameLst>
                                      </p:cBhvr>
                                      <p:to>
                                        <p:strVal val="visible"/>
                                      </p:to>
                                    </p:set>
                                    <p:anim calcmode="lin" valueType="num">
                                      <p:cBhvr additive="base">
                                        <p:cTn id="4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8">
                                            <p:txEl>
                                              <p:pRg st="6" end="6"/>
                                            </p:txEl>
                                          </p:spTgt>
                                        </p:tgtEl>
                                        <p:attrNameLst>
                                          <p:attrName>style.visibility</p:attrName>
                                        </p:attrNameLst>
                                      </p:cBhvr>
                                      <p:to>
                                        <p:strVal val="visible"/>
                                      </p:to>
                                    </p:set>
                                    <p:anim calcmode="lin" valueType="num">
                                      <p:cBhvr additive="base">
                                        <p:cTn id="47"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8">
                                            <p:txEl>
                                              <p:pRg st="7" end="7"/>
                                            </p:txEl>
                                          </p:spTgt>
                                        </p:tgtEl>
                                        <p:attrNameLst>
                                          <p:attrName>style.visibility</p:attrName>
                                        </p:attrNameLst>
                                      </p:cBhvr>
                                      <p:to>
                                        <p:strVal val="visible"/>
                                      </p:to>
                                    </p:set>
                                    <p:anim calcmode="lin" valueType="num">
                                      <p:cBhvr additive="base">
                                        <p:cTn id="53"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a:extLst>
              <a:ext uri="{FF2B5EF4-FFF2-40B4-BE49-F238E27FC236}">
                <a16:creationId xmlns:a16="http://schemas.microsoft.com/office/drawing/2014/main" id="{86523CA8-708B-4D6A-8893-DF148614B308}"/>
              </a:ext>
            </a:extLst>
          </p:cNvPr>
          <p:cNvSpPr>
            <a:spLocks noGrp="1"/>
          </p:cNvSpPr>
          <p:nvPr>
            <p:ph type="subTitle" idx="1"/>
          </p:nvPr>
        </p:nvSpPr>
        <p:spPr>
          <a:xfrm>
            <a:off x="528507" y="2575420"/>
            <a:ext cx="11663494" cy="4037497"/>
          </a:xfrm>
        </p:spPr>
        <p:txBody>
          <a:bodyPr>
            <a:noAutofit/>
          </a:bodyPr>
          <a:lstStyle/>
          <a:p>
            <a:pPr algn="l"/>
            <a:r>
              <a:rPr lang="de-DE" sz="1600" b="1" u="sng" dirty="0">
                <a:solidFill>
                  <a:srgbClr val="002060"/>
                </a:solidFill>
              </a:rPr>
              <a:t>Start 25.September 2020</a:t>
            </a:r>
          </a:p>
          <a:p>
            <a:pPr algn="l">
              <a:spcBef>
                <a:spcPts val="0"/>
              </a:spcBef>
              <a:spcAft>
                <a:spcPts val="0"/>
              </a:spcAft>
            </a:pPr>
            <a:r>
              <a:rPr lang="de-DE" sz="1600" b="1" dirty="0"/>
              <a:t>Aktionstag in Deutschland zur Sammlung von Unterschriften in 100 Städten</a:t>
            </a:r>
          </a:p>
          <a:p>
            <a:pPr algn="l">
              <a:spcBef>
                <a:spcPts val="0"/>
              </a:spcBef>
              <a:spcAft>
                <a:spcPts val="0"/>
              </a:spcAft>
            </a:pPr>
            <a:r>
              <a:rPr lang="de-DE" sz="1600" u="sng" dirty="0"/>
              <a:t>zuvor in der </a:t>
            </a:r>
            <a:r>
              <a:rPr lang="de-DE" sz="1600" b="1" u="sng" dirty="0"/>
              <a:t>Woche des Grundeinkommens </a:t>
            </a:r>
            <a:r>
              <a:rPr lang="de-DE" sz="1600" u="sng" dirty="0">
                <a:solidFill>
                  <a:srgbClr val="002060"/>
                </a:solidFill>
              </a:rPr>
              <a:t>(14.-20. September 2020</a:t>
            </a:r>
            <a:r>
              <a:rPr lang="de-DE" sz="1600" u="sng" dirty="0"/>
              <a:t>)</a:t>
            </a:r>
          </a:p>
          <a:p>
            <a:pPr algn="l">
              <a:spcBef>
                <a:spcPts val="0"/>
              </a:spcBef>
              <a:spcAft>
                <a:spcPts val="0"/>
              </a:spcAft>
            </a:pPr>
            <a:r>
              <a:rPr lang="de-DE" sz="1600" u="sng" dirty="0"/>
              <a:t>Mobilisierung und öffentliche Information über die EBI – Aktionen, Veranstaltungen</a:t>
            </a:r>
          </a:p>
          <a:p>
            <a:pPr algn="l">
              <a:spcBef>
                <a:spcPts val="0"/>
              </a:spcBef>
              <a:spcAft>
                <a:spcPts val="0"/>
              </a:spcAft>
            </a:pPr>
            <a:endParaRPr lang="de-DE" sz="1000" u="sng" dirty="0"/>
          </a:p>
          <a:p>
            <a:pPr marL="285750" indent="-285750" algn="l">
              <a:buFont typeface="Arial" panose="020B0604020202020204" pitchFamily="34" charset="0"/>
              <a:buChar char="•"/>
            </a:pPr>
            <a:r>
              <a:rPr lang="de-DE" sz="1500" dirty="0"/>
              <a:t>6. Dezember 2020: öffentliches Verteilen von Grundeinkommensgutscheinen </a:t>
            </a:r>
          </a:p>
          <a:p>
            <a:pPr marL="285750" indent="-285750" algn="l">
              <a:buFont typeface="Arial" panose="020B0604020202020204" pitchFamily="34" charset="0"/>
              <a:buChar char="•"/>
            </a:pPr>
            <a:r>
              <a:rPr lang="de-DE" sz="1500" dirty="0"/>
              <a:t>10. Dezember 2020/21: Tag der Menschenrechte</a:t>
            </a:r>
          </a:p>
          <a:p>
            <a:pPr marL="285750" indent="-285750" algn="l">
              <a:buFont typeface="Arial" panose="020B0604020202020204" pitchFamily="34" charset="0"/>
              <a:buChar char="•"/>
            </a:pPr>
            <a:r>
              <a:rPr lang="de-DE" sz="1500" dirty="0"/>
              <a:t>8. März 2021/22: Internationaler Frauentag</a:t>
            </a:r>
          </a:p>
          <a:p>
            <a:pPr marL="285750" indent="-285750" algn="l">
              <a:buFont typeface="Arial" panose="020B0604020202020204" pitchFamily="34" charset="0"/>
              <a:buChar char="•"/>
            </a:pPr>
            <a:r>
              <a:rPr lang="de-DE" sz="1500" dirty="0"/>
              <a:t>1. Mai 2021/22: Kampftag der Arbeiterbewegung</a:t>
            </a:r>
          </a:p>
          <a:p>
            <a:pPr marL="285750" indent="-285750" algn="l">
              <a:buFont typeface="Arial" panose="020B0604020202020204" pitchFamily="34" charset="0"/>
              <a:buChar char="•"/>
            </a:pPr>
            <a:r>
              <a:rPr lang="de-DE" sz="1500" dirty="0"/>
              <a:t>9. Mai 2021/22: Europatag der EU</a:t>
            </a:r>
          </a:p>
          <a:p>
            <a:pPr marL="285750" indent="-285750" algn="l">
              <a:buFont typeface="Arial" panose="020B0604020202020204" pitchFamily="34" charset="0"/>
              <a:buChar char="•"/>
            </a:pPr>
            <a:r>
              <a:rPr lang="de-DE" sz="1500" dirty="0"/>
              <a:t>12.-16. Mai 2021: Ökumenischer Kirchentag in Frankfurt am Main </a:t>
            </a:r>
          </a:p>
          <a:p>
            <a:pPr marL="285750" indent="-285750" algn="l">
              <a:buFont typeface="Arial" panose="020B0604020202020204" pitchFamily="34" charset="0"/>
              <a:buChar char="•"/>
            </a:pPr>
            <a:r>
              <a:rPr lang="de-DE" sz="1500" dirty="0"/>
              <a:t>Woche des Grundeinkommens: 20.-26. September 2021</a:t>
            </a:r>
          </a:p>
          <a:p>
            <a:pPr marL="285750" indent="-285750" algn="l">
              <a:buFont typeface="Arial" panose="020B0604020202020204" pitchFamily="34" charset="0"/>
              <a:buChar char="•"/>
            </a:pPr>
            <a:r>
              <a:rPr lang="de-DE" sz="1500" dirty="0"/>
              <a:t>Weiteres folgt</a:t>
            </a:r>
          </a:p>
          <a:p>
            <a:pPr marL="285750" indent="-285750" algn="l">
              <a:buFont typeface="Arial" panose="020B0604020202020204" pitchFamily="34" charset="0"/>
              <a:buChar char="•"/>
            </a:pPr>
            <a:endParaRPr lang="de-DE" sz="1600" dirty="0"/>
          </a:p>
          <a:p>
            <a:pPr marL="285750" indent="-285750" algn="l">
              <a:buFont typeface="Arial" panose="020B0604020202020204" pitchFamily="34" charset="0"/>
              <a:buChar char="•"/>
            </a:pPr>
            <a:endParaRPr lang="de-DE" sz="1600" dirty="0"/>
          </a:p>
        </p:txBody>
      </p:sp>
      <p:sp>
        <p:nvSpPr>
          <p:cNvPr id="2" name="Rechteck 1">
            <a:extLst>
              <a:ext uri="{FF2B5EF4-FFF2-40B4-BE49-F238E27FC236}">
                <a16:creationId xmlns:a16="http://schemas.microsoft.com/office/drawing/2014/main" id="{2D6665A9-F467-4938-93B3-6B93DFC9FC4F}"/>
              </a:ext>
            </a:extLst>
          </p:cNvPr>
          <p:cNvSpPr/>
          <p:nvPr/>
        </p:nvSpPr>
        <p:spPr>
          <a:xfrm>
            <a:off x="4867671" y="1016285"/>
            <a:ext cx="2596551" cy="584775"/>
          </a:xfrm>
          <a:prstGeom prst="rect">
            <a:avLst/>
          </a:prstGeom>
        </p:spPr>
        <p:txBody>
          <a:bodyPr wrap="square">
            <a:spAutoFit/>
          </a:bodyPr>
          <a:lstStyle/>
          <a:p>
            <a:r>
              <a:rPr lang="de-DE" sz="3200" b="1" dirty="0">
                <a:latin typeface="Calibri" panose="020F0502020204030204" pitchFamily="34" charset="0"/>
                <a:cs typeface="Calibri" panose="020F0502020204030204" pitchFamily="34" charset="0"/>
              </a:rPr>
              <a:t>Meilensteine</a:t>
            </a:r>
          </a:p>
        </p:txBody>
      </p:sp>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6767" y="245082"/>
            <a:ext cx="2127182" cy="2127182"/>
          </a:xfrm>
          <a:prstGeom prst="rect">
            <a:avLst/>
          </a:prstGeom>
        </p:spPr>
      </p:pic>
    </p:spTree>
    <p:extLst>
      <p:ext uri="{BB962C8B-B14F-4D97-AF65-F5344CB8AC3E}">
        <p14:creationId xmlns:p14="http://schemas.microsoft.com/office/powerpoint/2010/main" val="236854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p:cTn id="19"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 calcmode="lin" valueType="num">
                                      <p:cBhvr>
                                        <p:cTn id="27" dur="10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8">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8">
                                            <p:txEl>
                                              <p:pRg st="2" end="2"/>
                                            </p:txEl>
                                          </p:spTgt>
                                        </p:tgtEl>
                                        <p:attrNameLst>
                                          <p:attrName>style.rotation</p:attrName>
                                        </p:attrNameLst>
                                      </p:cBhvr>
                                      <p:tavLst>
                                        <p:tav tm="0">
                                          <p:val>
                                            <p:fltVal val="90"/>
                                          </p:val>
                                        </p:tav>
                                        <p:tav tm="100000">
                                          <p:val>
                                            <p:fltVal val="0"/>
                                          </p:val>
                                        </p:tav>
                                      </p:tavLst>
                                    </p:anim>
                                    <p:animEffect transition="in" filter="fade">
                                      <p:cBhvr>
                                        <p:cTn id="30" dur="10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 calcmode="lin" valueType="num">
                                      <p:cBhvr>
                                        <p:cTn id="35" dur="1000" fill="hold"/>
                                        <p:tgtEl>
                                          <p:spTgt spid="8">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8">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8">
                                            <p:txEl>
                                              <p:pRg st="3" end="3"/>
                                            </p:txEl>
                                          </p:spTgt>
                                        </p:tgtEl>
                                        <p:attrNameLst>
                                          <p:attrName>style.rotation</p:attrName>
                                        </p:attrNameLst>
                                      </p:cBhvr>
                                      <p:tavLst>
                                        <p:tav tm="0">
                                          <p:val>
                                            <p:fltVal val="90"/>
                                          </p:val>
                                        </p:tav>
                                        <p:tav tm="100000">
                                          <p:val>
                                            <p:fltVal val="0"/>
                                          </p:val>
                                        </p:tav>
                                      </p:tavLst>
                                    </p:anim>
                                    <p:animEffect transition="in" filter="fade">
                                      <p:cBhvr>
                                        <p:cTn id="38" dur="1000"/>
                                        <p:tgtEl>
                                          <p:spTgt spid="8">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8">
                                            <p:txEl>
                                              <p:pRg st="5" end="5"/>
                                            </p:txEl>
                                          </p:spTgt>
                                        </p:tgtEl>
                                        <p:attrNameLst>
                                          <p:attrName>style.visibility</p:attrName>
                                        </p:attrNameLst>
                                      </p:cBhvr>
                                      <p:to>
                                        <p:strVal val="visible"/>
                                      </p:to>
                                    </p:set>
                                    <p:animEffect transition="in" filter="randombar(horizontal)">
                                      <p:cBhvr>
                                        <p:cTn id="43" dur="500"/>
                                        <p:tgtEl>
                                          <p:spTgt spid="8">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8">
                                            <p:txEl>
                                              <p:pRg st="6" end="6"/>
                                            </p:txEl>
                                          </p:spTgt>
                                        </p:tgtEl>
                                        <p:attrNameLst>
                                          <p:attrName>style.visibility</p:attrName>
                                        </p:attrNameLst>
                                      </p:cBhvr>
                                      <p:to>
                                        <p:strVal val="visible"/>
                                      </p:to>
                                    </p:set>
                                    <p:animEffect transition="in" filter="randombar(horizontal)">
                                      <p:cBhvr>
                                        <p:cTn id="48" dur="500"/>
                                        <p:tgtEl>
                                          <p:spTgt spid="8">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8">
                                            <p:txEl>
                                              <p:pRg st="7" end="7"/>
                                            </p:txEl>
                                          </p:spTgt>
                                        </p:tgtEl>
                                        <p:attrNameLst>
                                          <p:attrName>style.visibility</p:attrName>
                                        </p:attrNameLst>
                                      </p:cBhvr>
                                      <p:to>
                                        <p:strVal val="visible"/>
                                      </p:to>
                                    </p:set>
                                    <p:animEffect transition="in" filter="randombar(horizontal)">
                                      <p:cBhvr>
                                        <p:cTn id="53" dur="500"/>
                                        <p:tgtEl>
                                          <p:spTgt spid="8">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8">
                                            <p:txEl>
                                              <p:pRg st="8" end="8"/>
                                            </p:txEl>
                                          </p:spTgt>
                                        </p:tgtEl>
                                        <p:attrNameLst>
                                          <p:attrName>style.visibility</p:attrName>
                                        </p:attrNameLst>
                                      </p:cBhvr>
                                      <p:to>
                                        <p:strVal val="visible"/>
                                      </p:to>
                                    </p:set>
                                    <p:animEffect transition="in" filter="randombar(horizontal)">
                                      <p:cBhvr>
                                        <p:cTn id="58" dur="500"/>
                                        <p:tgtEl>
                                          <p:spTgt spid="8">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8">
                                            <p:txEl>
                                              <p:pRg st="9" end="9"/>
                                            </p:txEl>
                                          </p:spTgt>
                                        </p:tgtEl>
                                        <p:attrNameLst>
                                          <p:attrName>style.visibility</p:attrName>
                                        </p:attrNameLst>
                                      </p:cBhvr>
                                      <p:to>
                                        <p:strVal val="visible"/>
                                      </p:to>
                                    </p:set>
                                    <p:animEffect transition="in" filter="randombar(horizontal)">
                                      <p:cBhvr>
                                        <p:cTn id="63" dur="500"/>
                                        <p:tgtEl>
                                          <p:spTgt spid="8">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8">
                                            <p:txEl>
                                              <p:pRg st="10" end="10"/>
                                            </p:txEl>
                                          </p:spTgt>
                                        </p:tgtEl>
                                        <p:attrNameLst>
                                          <p:attrName>style.visibility</p:attrName>
                                        </p:attrNameLst>
                                      </p:cBhvr>
                                      <p:to>
                                        <p:strVal val="visible"/>
                                      </p:to>
                                    </p:set>
                                    <p:animEffect transition="in" filter="randombar(horizontal)">
                                      <p:cBhvr>
                                        <p:cTn id="68" dur="500"/>
                                        <p:tgtEl>
                                          <p:spTgt spid="8">
                                            <p:txEl>
                                              <p:pRg st="10" end="1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8">
                                            <p:txEl>
                                              <p:pRg st="11" end="11"/>
                                            </p:txEl>
                                          </p:spTgt>
                                        </p:tgtEl>
                                        <p:attrNameLst>
                                          <p:attrName>style.visibility</p:attrName>
                                        </p:attrNameLst>
                                      </p:cBhvr>
                                      <p:to>
                                        <p:strVal val="visible"/>
                                      </p:to>
                                    </p:set>
                                    <p:animEffect transition="in" filter="randombar(horizontal)">
                                      <p:cBhvr>
                                        <p:cTn id="73" dur="500"/>
                                        <p:tgtEl>
                                          <p:spTgt spid="8">
                                            <p:txEl>
                                              <p:pRg st="11" end="1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nodeType="clickEffect">
                                  <p:stCondLst>
                                    <p:cond delay="0"/>
                                  </p:stCondLst>
                                  <p:childTnLst>
                                    <p:set>
                                      <p:cBhvr>
                                        <p:cTn id="77" dur="1" fill="hold">
                                          <p:stCondLst>
                                            <p:cond delay="0"/>
                                          </p:stCondLst>
                                        </p:cTn>
                                        <p:tgtEl>
                                          <p:spTgt spid="8">
                                            <p:txEl>
                                              <p:pRg st="12" end="12"/>
                                            </p:txEl>
                                          </p:spTgt>
                                        </p:tgtEl>
                                        <p:attrNameLst>
                                          <p:attrName>style.visibility</p:attrName>
                                        </p:attrNameLst>
                                      </p:cBhvr>
                                      <p:to>
                                        <p:strVal val="visible"/>
                                      </p:to>
                                    </p:set>
                                    <p:animEffect transition="in" filter="randombar(horizontal)">
                                      <p:cBhvr>
                                        <p:cTn id="78"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a:extLst>
              <a:ext uri="{FF2B5EF4-FFF2-40B4-BE49-F238E27FC236}">
                <a16:creationId xmlns:a16="http://schemas.microsoft.com/office/drawing/2014/main" id="{86523CA8-708B-4D6A-8893-DF148614B308}"/>
              </a:ext>
            </a:extLst>
          </p:cNvPr>
          <p:cNvSpPr>
            <a:spLocks noGrp="1"/>
          </p:cNvSpPr>
          <p:nvPr>
            <p:ph type="subTitle" idx="1"/>
          </p:nvPr>
        </p:nvSpPr>
        <p:spPr>
          <a:xfrm>
            <a:off x="862642" y="2273416"/>
            <a:ext cx="10991002" cy="4446165"/>
          </a:xfrm>
        </p:spPr>
        <p:txBody>
          <a:bodyPr>
            <a:noAutofit/>
          </a:bodyPr>
          <a:lstStyle/>
          <a:p>
            <a:pPr algn="l"/>
            <a:endParaRPr lang="de-DE" sz="4400" dirty="0">
              <a:latin typeface="Calibri" panose="020F0502020204030204" pitchFamily="34" charset="0"/>
              <a:cs typeface="Calibri" panose="020F0502020204030204" pitchFamily="34" charset="0"/>
            </a:endParaRPr>
          </a:p>
          <a:p>
            <a:pPr algn="l"/>
            <a:endParaRPr lang="de-DE" b="1" dirty="0">
              <a:solidFill>
                <a:srgbClr val="FF0000"/>
              </a:solidFill>
              <a:latin typeface="Calibri" panose="020F0502020204030204" pitchFamily="34" charset="0"/>
              <a:cs typeface="Calibri" panose="020F0502020204030204" pitchFamily="34" charset="0"/>
            </a:endParaRPr>
          </a:p>
          <a:p>
            <a:pPr algn="l"/>
            <a:endParaRPr lang="de-DE" sz="1000" b="1" dirty="0">
              <a:solidFill>
                <a:srgbClr val="FF0000"/>
              </a:solidFill>
              <a:latin typeface="Calibri" panose="020F0502020204030204" pitchFamily="34" charset="0"/>
              <a:cs typeface="Calibri" panose="020F0502020204030204" pitchFamily="34" charset="0"/>
            </a:endParaRPr>
          </a:p>
          <a:p>
            <a:pPr algn="l"/>
            <a:r>
              <a:rPr lang="de-DE" b="1" dirty="0">
                <a:solidFill>
                  <a:srgbClr val="002060"/>
                </a:solidFill>
                <a:latin typeface="Calibri" panose="020F0502020204030204" pitchFamily="34" charset="0"/>
                <a:cs typeface="Calibri" panose="020F0502020204030204" pitchFamily="34" charset="0"/>
              </a:rPr>
              <a:t>Lasst uns gemeinsam die Europäische Bürgerinitiative Grundeinkommen zu einem starken Signal machen,</a:t>
            </a:r>
          </a:p>
          <a:p>
            <a:pPr algn="l"/>
            <a:r>
              <a:rPr lang="de-DE" b="1" dirty="0">
                <a:solidFill>
                  <a:srgbClr val="002060"/>
                </a:solidFill>
                <a:latin typeface="Calibri" panose="020F0502020204030204" pitchFamily="34" charset="0"/>
                <a:cs typeface="Calibri" panose="020F0502020204030204" pitchFamily="34" charset="0"/>
              </a:rPr>
              <a:t>- für ein soziales und gerechtes Europa, </a:t>
            </a:r>
          </a:p>
          <a:p>
            <a:pPr algn="l"/>
            <a:r>
              <a:rPr lang="de-DE" b="1" dirty="0">
                <a:solidFill>
                  <a:srgbClr val="002060"/>
                </a:solidFill>
                <a:latin typeface="Calibri" panose="020F0502020204030204" pitchFamily="34" charset="0"/>
                <a:cs typeface="Calibri" panose="020F0502020204030204" pitchFamily="34" charset="0"/>
              </a:rPr>
              <a:t>- für eine Europäische Union, die Grundrechte aller achtet und sichert. </a:t>
            </a:r>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840015" y="54404"/>
            <a:ext cx="3565874" cy="3565874"/>
          </a:xfrm>
          <a:prstGeom prst="rect">
            <a:avLst/>
          </a:prstGeom>
        </p:spPr>
      </p:pic>
    </p:spTree>
    <p:extLst>
      <p:ext uri="{BB962C8B-B14F-4D97-AF65-F5344CB8AC3E}">
        <p14:creationId xmlns:p14="http://schemas.microsoft.com/office/powerpoint/2010/main" val="218374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 calcmode="lin" valueType="num">
                                      <p:cBhvr>
                                        <p:cTn id="7" dur="1000" fill="hold"/>
                                        <p:tgtEl>
                                          <p:spTgt spid="8">
                                            <p:txEl>
                                              <p:pRg st="3" end="3"/>
                                            </p:txEl>
                                          </p:spTgt>
                                        </p:tgtEl>
                                        <p:attrNameLst>
                                          <p:attrName>ppt_w</p:attrName>
                                        </p:attrNameLst>
                                      </p:cBhvr>
                                      <p:tavLst>
                                        <p:tav tm="0">
                                          <p:val>
                                            <p:fltVal val="0"/>
                                          </p:val>
                                        </p:tav>
                                        <p:tav tm="100000">
                                          <p:val>
                                            <p:strVal val="#ppt_w"/>
                                          </p:val>
                                        </p:tav>
                                      </p:tavLst>
                                    </p:anim>
                                    <p:anim calcmode="lin" valueType="num">
                                      <p:cBhvr>
                                        <p:cTn id="8" dur="1000" fill="hold"/>
                                        <p:tgtEl>
                                          <p:spTgt spid="8">
                                            <p:txEl>
                                              <p:pRg st="3" end="3"/>
                                            </p:txEl>
                                          </p:spTgt>
                                        </p:tgtEl>
                                        <p:attrNameLst>
                                          <p:attrName>ppt_h</p:attrName>
                                        </p:attrNameLst>
                                      </p:cBhvr>
                                      <p:tavLst>
                                        <p:tav tm="0">
                                          <p:val>
                                            <p:fltVal val="0"/>
                                          </p:val>
                                        </p:tav>
                                        <p:tav tm="100000">
                                          <p:val>
                                            <p:strVal val="#ppt_h"/>
                                          </p:val>
                                        </p:tav>
                                      </p:tavLst>
                                    </p:anim>
                                    <p:anim calcmode="lin" valueType="num">
                                      <p:cBhvr>
                                        <p:cTn id="9" dur="1000" fill="hold"/>
                                        <p:tgtEl>
                                          <p:spTgt spid="8">
                                            <p:txEl>
                                              <p:pRg st="3" end="3"/>
                                            </p:txEl>
                                          </p:spTgt>
                                        </p:tgtEl>
                                        <p:attrNameLst>
                                          <p:attrName>style.rotation</p:attrName>
                                        </p:attrNameLst>
                                      </p:cBhvr>
                                      <p:tavLst>
                                        <p:tav tm="0">
                                          <p:val>
                                            <p:fltVal val="90"/>
                                          </p:val>
                                        </p:tav>
                                        <p:tav tm="100000">
                                          <p:val>
                                            <p:fltVal val="0"/>
                                          </p:val>
                                        </p:tav>
                                      </p:tavLst>
                                    </p:anim>
                                    <p:animEffect transition="in" filter="fade">
                                      <p:cBhvr>
                                        <p:cTn id="10" dur="1000"/>
                                        <p:tgtEl>
                                          <p:spTgt spid="8">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anim calcmode="lin" valueType="num">
                                      <p:cBhvr>
                                        <p:cTn id="15" dur="1000" fill="hold"/>
                                        <p:tgtEl>
                                          <p:spTgt spid="8">
                                            <p:txEl>
                                              <p:pRg st="4" end="4"/>
                                            </p:txEl>
                                          </p:spTgt>
                                        </p:tgtEl>
                                        <p:attrNameLst>
                                          <p:attrName>ppt_w</p:attrName>
                                        </p:attrNameLst>
                                      </p:cBhvr>
                                      <p:tavLst>
                                        <p:tav tm="0">
                                          <p:val>
                                            <p:fltVal val="0"/>
                                          </p:val>
                                        </p:tav>
                                        <p:tav tm="100000">
                                          <p:val>
                                            <p:strVal val="#ppt_w"/>
                                          </p:val>
                                        </p:tav>
                                      </p:tavLst>
                                    </p:anim>
                                    <p:anim calcmode="lin" valueType="num">
                                      <p:cBhvr>
                                        <p:cTn id="16" dur="1000" fill="hold"/>
                                        <p:tgtEl>
                                          <p:spTgt spid="8">
                                            <p:txEl>
                                              <p:pRg st="4" end="4"/>
                                            </p:txEl>
                                          </p:spTgt>
                                        </p:tgtEl>
                                        <p:attrNameLst>
                                          <p:attrName>ppt_h</p:attrName>
                                        </p:attrNameLst>
                                      </p:cBhvr>
                                      <p:tavLst>
                                        <p:tav tm="0">
                                          <p:val>
                                            <p:fltVal val="0"/>
                                          </p:val>
                                        </p:tav>
                                        <p:tav tm="100000">
                                          <p:val>
                                            <p:strVal val="#ppt_h"/>
                                          </p:val>
                                        </p:tav>
                                      </p:tavLst>
                                    </p:anim>
                                    <p:anim calcmode="lin" valueType="num">
                                      <p:cBhvr>
                                        <p:cTn id="17" dur="1000" fill="hold"/>
                                        <p:tgtEl>
                                          <p:spTgt spid="8">
                                            <p:txEl>
                                              <p:pRg st="4" end="4"/>
                                            </p:txEl>
                                          </p:spTgt>
                                        </p:tgtEl>
                                        <p:attrNameLst>
                                          <p:attrName>style.rotation</p:attrName>
                                        </p:attrNameLst>
                                      </p:cBhvr>
                                      <p:tavLst>
                                        <p:tav tm="0">
                                          <p:val>
                                            <p:fltVal val="90"/>
                                          </p:val>
                                        </p:tav>
                                        <p:tav tm="100000">
                                          <p:val>
                                            <p:fltVal val="0"/>
                                          </p:val>
                                        </p:tav>
                                      </p:tavLst>
                                    </p:anim>
                                    <p:animEffect transition="in" filter="fade">
                                      <p:cBhvr>
                                        <p:cTn id="18" dur="1000"/>
                                        <p:tgtEl>
                                          <p:spTgt spid="8">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anim calcmode="lin" valueType="num">
                                      <p:cBhvr>
                                        <p:cTn id="23" dur="1000" fill="hold"/>
                                        <p:tgtEl>
                                          <p:spTgt spid="8">
                                            <p:txEl>
                                              <p:pRg st="5" end="5"/>
                                            </p:txEl>
                                          </p:spTgt>
                                        </p:tgtEl>
                                        <p:attrNameLst>
                                          <p:attrName>ppt_w</p:attrName>
                                        </p:attrNameLst>
                                      </p:cBhvr>
                                      <p:tavLst>
                                        <p:tav tm="0">
                                          <p:val>
                                            <p:fltVal val="0"/>
                                          </p:val>
                                        </p:tav>
                                        <p:tav tm="100000">
                                          <p:val>
                                            <p:strVal val="#ppt_w"/>
                                          </p:val>
                                        </p:tav>
                                      </p:tavLst>
                                    </p:anim>
                                    <p:anim calcmode="lin" valueType="num">
                                      <p:cBhvr>
                                        <p:cTn id="24" dur="1000" fill="hold"/>
                                        <p:tgtEl>
                                          <p:spTgt spid="8">
                                            <p:txEl>
                                              <p:pRg st="5" end="5"/>
                                            </p:txEl>
                                          </p:spTgt>
                                        </p:tgtEl>
                                        <p:attrNameLst>
                                          <p:attrName>ppt_h</p:attrName>
                                        </p:attrNameLst>
                                      </p:cBhvr>
                                      <p:tavLst>
                                        <p:tav tm="0">
                                          <p:val>
                                            <p:fltVal val="0"/>
                                          </p:val>
                                        </p:tav>
                                        <p:tav tm="100000">
                                          <p:val>
                                            <p:strVal val="#ppt_h"/>
                                          </p:val>
                                        </p:tav>
                                      </p:tavLst>
                                    </p:anim>
                                    <p:anim calcmode="lin" valueType="num">
                                      <p:cBhvr>
                                        <p:cTn id="25" dur="1000" fill="hold"/>
                                        <p:tgtEl>
                                          <p:spTgt spid="8">
                                            <p:txEl>
                                              <p:pRg st="5" end="5"/>
                                            </p:txEl>
                                          </p:spTgt>
                                        </p:tgtEl>
                                        <p:attrNameLst>
                                          <p:attrName>style.rotation</p:attrName>
                                        </p:attrNameLst>
                                      </p:cBhvr>
                                      <p:tavLst>
                                        <p:tav tm="0">
                                          <p:val>
                                            <p:fltVal val="90"/>
                                          </p:val>
                                        </p:tav>
                                        <p:tav tm="100000">
                                          <p:val>
                                            <p:fltVal val="0"/>
                                          </p:val>
                                        </p:tav>
                                      </p:tavLst>
                                    </p:anim>
                                    <p:animEffect transition="in" filter="fade">
                                      <p:cBhvr>
                                        <p:cTn id="26" dur="10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a:extLst>
              <a:ext uri="{FF2B5EF4-FFF2-40B4-BE49-F238E27FC236}">
                <a16:creationId xmlns:a16="http://schemas.microsoft.com/office/drawing/2014/main" id="{86523CA8-708B-4D6A-8893-DF148614B308}"/>
              </a:ext>
            </a:extLst>
          </p:cNvPr>
          <p:cNvSpPr>
            <a:spLocks noGrp="1"/>
          </p:cNvSpPr>
          <p:nvPr>
            <p:ph type="subTitle" idx="1"/>
          </p:nvPr>
        </p:nvSpPr>
        <p:spPr>
          <a:xfrm>
            <a:off x="1625600" y="155275"/>
            <a:ext cx="9847532" cy="6437144"/>
          </a:xfrm>
        </p:spPr>
        <p:txBody>
          <a:bodyPr>
            <a:normAutofit/>
          </a:bodyPr>
          <a:lstStyle/>
          <a:p>
            <a:endParaRPr lang="de-DE" sz="2000" b="1" dirty="0">
              <a:latin typeface="Calibri" panose="020F0502020204030204" pitchFamily="34" charset="0"/>
              <a:cs typeface="Calibri" panose="020F0502020204030204" pitchFamily="34" charset="0"/>
            </a:endParaRPr>
          </a:p>
          <a:p>
            <a:endParaRPr lang="de-DE" sz="2000" b="1" dirty="0">
              <a:latin typeface="Calibri" panose="020F0502020204030204" pitchFamily="34" charset="0"/>
              <a:cs typeface="Calibri" panose="020F0502020204030204" pitchFamily="34" charset="0"/>
            </a:endParaRPr>
          </a:p>
          <a:p>
            <a:r>
              <a:rPr lang="de-DE" sz="3200" b="1" dirty="0">
                <a:latin typeface="Calibri" panose="020F0502020204030204" pitchFamily="34" charset="0"/>
                <a:cs typeface="Calibri" panose="020F0502020204030204" pitchFamily="34" charset="0"/>
              </a:rPr>
              <a:t>Was ist die EBI Grundeinkommen ?</a:t>
            </a:r>
          </a:p>
          <a:p>
            <a:r>
              <a:rPr lang="de-DE" sz="3200" b="1" dirty="0">
                <a:latin typeface="Calibri" panose="020F0502020204030204" pitchFamily="34" charset="0"/>
                <a:cs typeface="Calibri" panose="020F0502020204030204" pitchFamily="34" charset="0"/>
              </a:rPr>
              <a:t>Ziele der EBI Grundeinkommen</a:t>
            </a:r>
          </a:p>
          <a:p>
            <a:r>
              <a:rPr lang="de-DE" sz="3200" b="1" dirty="0">
                <a:latin typeface="Calibri" panose="020F0502020204030204" pitchFamily="34" charset="0"/>
                <a:cs typeface="Calibri" panose="020F0502020204030204" pitchFamily="34" charset="0"/>
              </a:rPr>
              <a:t>Text der EBI Grundeinkommen</a:t>
            </a:r>
          </a:p>
          <a:p>
            <a:r>
              <a:rPr lang="de-DE" sz="3200" b="1" dirty="0">
                <a:latin typeface="Calibri" panose="020F0502020204030204" pitchFamily="34" charset="0"/>
                <a:cs typeface="Calibri" panose="020F0502020204030204" pitchFamily="34" charset="0"/>
              </a:rPr>
              <a:t>Wer organisiert die EBI Grundeinkommen ?</a:t>
            </a:r>
          </a:p>
          <a:p>
            <a:r>
              <a:rPr lang="de-DE" sz="3200" b="1" dirty="0">
                <a:latin typeface="Calibri" panose="020F0502020204030204" pitchFamily="34" charset="0"/>
                <a:cs typeface="Calibri" panose="020F0502020204030204" pitchFamily="34" charset="0"/>
              </a:rPr>
              <a:t>Zeitlicher Ablauf</a:t>
            </a:r>
          </a:p>
          <a:p>
            <a:r>
              <a:rPr lang="de-DE" sz="3200" b="1" dirty="0">
                <a:latin typeface="Calibri" panose="020F0502020204030204" pitchFamily="34" charset="0"/>
                <a:cs typeface="Calibri" panose="020F0502020204030204" pitchFamily="34" charset="0"/>
              </a:rPr>
              <a:t>Was kann die EBI erreichen?</a:t>
            </a:r>
          </a:p>
          <a:p>
            <a:r>
              <a:rPr lang="de-DE" sz="3200" b="1" dirty="0">
                <a:latin typeface="Calibri" panose="020F0502020204030204" pitchFamily="34" charset="0"/>
                <a:cs typeface="Calibri" panose="020F0502020204030204" pitchFamily="34" charset="0"/>
              </a:rPr>
              <a:t>Was müssen wir dafür tun?</a:t>
            </a:r>
          </a:p>
          <a:p>
            <a:r>
              <a:rPr lang="de-DE" sz="3200" b="1" dirty="0">
                <a:latin typeface="Calibri" panose="020F0502020204030204" pitchFamily="34" charset="0"/>
                <a:cs typeface="Calibri" panose="020F0502020204030204" pitchFamily="34" charset="0"/>
              </a:rPr>
              <a:t>Meilensteine</a:t>
            </a:r>
          </a:p>
          <a:p>
            <a:endParaRPr lang="de-DE" sz="2000" dirty="0">
              <a:latin typeface="Calibri" panose="020F0502020204030204" pitchFamily="34" charset="0"/>
              <a:cs typeface="Calibri" panose="020F0502020204030204" pitchFamily="34" charset="0"/>
            </a:endParaRP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6767" y="245082"/>
            <a:ext cx="2127182" cy="2127182"/>
          </a:xfrm>
          <a:prstGeom prst="rect">
            <a:avLst/>
          </a:prstGeom>
        </p:spPr>
      </p:pic>
    </p:spTree>
    <p:extLst>
      <p:ext uri="{BB962C8B-B14F-4D97-AF65-F5344CB8AC3E}">
        <p14:creationId xmlns:p14="http://schemas.microsoft.com/office/powerpoint/2010/main" val="417052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animEffect transition="in" filter="fade">
                                      <p:cBhvr>
                                        <p:cTn id="15" dur="500"/>
                                        <p:tgtEl>
                                          <p:spTgt spid="8">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xEl>
                                              <p:pRg st="5" end="5"/>
                                            </p:txEl>
                                          </p:spTgt>
                                        </p:tgtEl>
                                        <p:attrNameLst>
                                          <p:attrName>style.visibility</p:attrName>
                                        </p:attrNameLst>
                                      </p:cBhvr>
                                      <p:to>
                                        <p:strVal val="visible"/>
                                      </p:to>
                                    </p:set>
                                    <p:anim calcmode="lin" valueType="num">
                                      <p:cBhvr additive="base">
                                        <p:cTn id="20"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xEl>
                                              <p:pRg st="6" end="6"/>
                                            </p:txEl>
                                          </p:spTgt>
                                        </p:tgtEl>
                                        <p:attrNameLst>
                                          <p:attrName>style.visibility</p:attrName>
                                        </p:attrNameLst>
                                      </p:cBhvr>
                                      <p:to>
                                        <p:strVal val="visible"/>
                                      </p:to>
                                    </p:set>
                                    <p:animEffect transition="in" filter="fade">
                                      <p:cBhvr>
                                        <p:cTn id="26" dur="1000"/>
                                        <p:tgtEl>
                                          <p:spTgt spid="8">
                                            <p:txEl>
                                              <p:pRg st="6" end="6"/>
                                            </p:txEl>
                                          </p:spTgt>
                                        </p:tgtEl>
                                      </p:cBhvr>
                                    </p:animEffect>
                                    <p:anim calcmode="lin" valueType="num">
                                      <p:cBhvr>
                                        <p:cTn id="27"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xEl>
                                              <p:pRg st="7" end="7"/>
                                            </p:txEl>
                                          </p:spTgt>
                                        </p:tgtEl>
                                        <p:attrNameLst>
                                          <p:attrName>style.visibility</p:attrName>
                                        </p:attrNameLst>
                                      </p:cBhvr>
                                      <p:to>
                                        <p:strVal val="visible"/>
                                      </p:to>
                                    </p:set>
                                    <p:animEffect transition="in" filter="barn(inVertical)">
                                      <p:cBhvr>
                                        <p:cTn id="33" dur="500"/>
                                        <p:tgtEl>
                                          <p:spTgt spid="8">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8">
                                            <p:txEl>
                                              <p:pRg st="8" end="8"/>
                                            </p:txEl>
                                          </p:spTgt>
                                        </p:tgtEl>
                                        <p:attrNameLst>
                                          <p:attrName>style.visibility</p:attrName>
                                        </p:attrNameLst>
                                      </p:cBhvr>
                                      <p:to>
                                        <p:strVal val="visible"/>
                                      </p:to>
                                    </p:set>
                                    <p:animEffect transition="in" filter="wipe(down)">
                                      <p:cBhvr>
                                        <p:cTn id="38" dur="500"/>
                                        <p:tgtEl>
                                          <p:spTgt spid="8">
                                            <p:txEl>
                                              <p:pRg st="8" end="8"/>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animEffect transition="in" filter="circle(in)">
                                      <p:cBhvr>
                                        <p:cTn id="43" dur="20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a:extLst>
              <a:ext uri="{FF2B5EF4-FFF2-40B4-BE49-F238E27FC236}">
                <a16:creationId xmlns:a16="http://schemas.microsoft.com/office/drawing/2014/main" id="{86523CA8-708B-4D6A-8893-DF148614B308}"/>
              </a:ext>
            </a:extLst>
          </p:cNvPr>
          <p:cNvSpPr>
            <a:spLocks noGrp="1"/>
          </p:cNvSpPr>
          <p:nvPr>
            <p:ph type="subTitle" idx="1"/>
          </p:nvPr>
        </p:nvSpPr>
        <p:spPr>
          <a:xfrm>
            <a:off x="696286" y="2735674"/>
            <a:ext cx="10922466" cy="3725511"/>
          </a:xfrm>
        </p:spPr>
        <p:txBody>
          <a:bodyPr>
            <a:noAutofit/>
          </a:bodyPr>
          <a:lstStyle/>
          <a:p>
            <a:r>
              <a:rPr lang="de-DE" sz="3000" dirty="0">
                <a:latin typeface="Calibri" panose="020F0502020204030204" pitchFamily="34" charset="0"/>
                <a:cs typeface="Calibri" panose="020F0502020204030204" pitchFamily="34" charset="0"/>
              </a:rPr>
              <a:t>Die EBI ist eine Europäische Bürgerinitiative. Sie ist eine Aufforderung an die Europäische Kommission, im Rahmen geltender EU-Verträge aktiv zu werden.</a:t>
            </a:r>
          </a:p>
          <a:p>
            <a:r>
              <a:rPr lang="de-DE" sz="3200" dirty="0">
                <a:latin typeface="Calibri" panose="020F0502020204030204" pitchFamily="34" charset="0"/>
                <a:cs typeface="Calibri" panose="020F0502020204030204" pitchFamily="34" charset="0"/>
              </a:rPr>
              <a:t>Sie soll einen Vorschlag für bedingungslose Grundeinkommen in der gesamten EU zu machen, welche die regionalen Ungleichheiten verringern, um den wirtschaftlichen, sozialen und territorialen Zusammenhalt in der EU zu stärken. </a:t>
            </a:r>
          </a:p>
        </p:txBody>
      </p:sp>
      <p:sp>
        <p:nvSpPr>
          <p:cNvPr id="2" name="Rechteck 1">
            <a:extLst>
              <a:ext uri="{FF2B5EF4-FFF2-40B4-BE49-F238E27FC236}">
                <a16:creationId xmlns:a16="http://schemas.microsoft.com/office/drawing/2014/main" id="{8410474E-7600-44E2-931F-57B37D5A4BF6}"/>
              </a:ext>
            </a:extLst>
          </p:cNvPr>
          <p:cNvSpPr/>
          <p:nvPr/>
        </p:nvSpPr>
        <p:spPr>
          <a:xfrm>
            <a:off x="4192438" y="388189"/>
            <a:ext cx="3778370" cy="584775"/>
          </a:xfrm>
          <a:prstGeom prst="rect">
            <a:avLst/>
          </a:prstGeom>
        </p:spPr>
        <p:txBody>
          <a:bodyPr wrap="square">
            <a:spAutoFit/>
          </a:bodyPr>
          <a:lstStyle/>
          <a:p>
            <a:pPr algn="ctr"/>
            <a:r>
              <a:rPr lang="de-DE" sz="3200" b="1" dirty="0">
                <a:latin typeface="Calibri" panose="020F0502020204030204" pitchFamily="34" charset="0"/>
                <a:cs typeface="Calibri" panose="020F0502020204030204" pitchFamily="34" charset="0"/>
              </a:rPr>
              <a:t>Was ist die EBI ?</a:t>
            </a:r>
          </a:p>
        </p:txBody>
      </p:sp>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6767" y="245082"/>
            <a:ext cx="2127182" cy="2127182"/>
          </a:xfrm>
          <a:prstGeom prst="rect">
            <a:avLst/>
          </a:prstGeom>
        </p:spPr>
      </p:pic>
    </p:spTree>
    <p:extLst>
      <p:ext uri="{BB962C8B-B14F-4D97-AF65-F5344CB8AC3E}">
        <p14:creationId xmlns:p14="http://schemas.microsoft.com/office/powerpoint/2010/main" val="369374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p:cTn id="12"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dissolve">
                                      <p:cBhvr>
                                        <p:cTn id="2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a:extLst>
              <a:ext uri="{FF2B5EF4-FFF2-40B4-BE49-F238E27FC236}">
                <a16:creationId xmlns:a16="http://schemas.microsoft.com/office/drawing/2014/main" id="{86523CA8-708B-4D6A-8893-DF148614B308}"/>
              </a:ext>
            </a:extLst>
          </p:cNvPr>
          <p:cNvSpPr>
            <a:spLocks noGrp="1"/>
          </p:cNvSpPr>
          <p:nvPr>
            <p:ph type="subTitle" idx="1"/>
          </p:nvPr>
        </p:nvSpPr>
        <p:spPr>
          <a:xfrm>
            <a:off x="701879" y="2550252"/>
            <a:ext cx="10788242" cy="3893679"/>
          </a:xfrm>
        </p:spPr>
        <p:txBody>
          <a:bodyPr>
            <a:normAutofit fontScale="85000" lnSpcReduction="20000"/>
          </a:bodyPr>
          <a:lstStyle/>
          <a:p>
            <a:r>
              <a:rPr lang="de-DE" sz="3500" dirty="0">
                <a:latin typeface="Calibri" panose="020F0502020204030204" pitchFamily="34" charset="0"/>
                <a:cs typeface="Calibri" panose="020F0502020204030204" pitchFamily="34" charset="0"/>
              </a:rPr>
              <a:t>Erreichen der notwendigen Anzahl von Unterstützungsbekundungen (und mehr) durch EU-Bürger</a:t>
            </a:r>
            <a:r>
              <a:rPr lang="de-DE" sz="3000" dirty="0">
                <a:latin typeface="Calibri" panose="020F0502020204030204" pitchFamily="34" charset="0"/>
                <a:cs typeface="Calibri" panose="020F0502020204030204" pitchFamily="34" charset="0"/>
              </a:rPr>
              <a:t>*</a:t>
            </a:r>
            <a:r>
              <a:rPr lang="de-DE" sz="3500" dirty="0">
                <a:latin typeface="Calibri" panose="020F0502020204030204" pitchFamily="34" charset="0"/>
                <a:cs typeface="Calibri" panose="020F0502020204030204" pitchFamily="34" charset="0"/>
              </a:rPr>
              <a:t>innen</a:t>
            </a:r>
          </a:p>
          <a:p>
            <a:r>
              <a:rPr lang="de-DE" sz="3500" dirty="0">
                <a:latin typeface="Calibri" panose="020F0502020204030204" pitchFamily="34" charset="0"/>
                <a:cs typeface="Calibri" panose="020F0502020204030204" pitchFamily="34" charset="0"/>
              </a:rPr>
              <a:t>Stärkung und Vernetzung der nationalen und europäischen / EU-weiten Grundeinkommensbewegung</a:t>
            </a:r>
          </a:p>
          <a:p>
            <a:r>
              <a:rPr lang="de-DE" sz="3500" dirty="0">
                <a:latin typeface="Calibri" panose="020F0502020204030204" pitchFamily="34" charset="0"/>
                <a:cs typeface="Calibri" panose="020F0502020204030204" pitchFamily="34" charset="0"/>
              </a:rPr>
              <a:t>Beförderung der nationalen und europäischen / EU-weiten öffentlichen Debatten über das Grundeinkommen </a:t>
            </a:r>
          </a:p>
          <a:p>
            <a:r>
              <a:rPr lang="de-DE" sz="3500" dirty="0">
                <a:latin typeface="Calibri" panose="020F0502020204030204" pitchFamily="34" charset="0"/>
                <a:cs typeface="Calibri" panose="020F0502020204030204" pitchFamily="34" charset="0"/>
              </a:rPr>
              <a:t>Vernetzung und Bündnispartnerschaften mit anderen sozialen Bewegungen</a:t>
            </a:r>
          </a:p>
          <a:p>
            <a:endParaRPr lang="de-DE" dirty="0">
              <a:latin typeface="Calibri" panose="020F0502020204030204" pitchFamily="34" charset="0"/>
              <a:cs typeface="Calibri" panose="020F0502020204030204" pitchFamily="34" charset="0"/>
            </a:endParaRPr>
          </a:p>
          <a:p>
            <a:endParaRPr lang="de-DE" dirty="0"/>
          </a:p>
        </p:txBody>
      </p:sp>
      <p:sp>
        <p:nvSpPr>
          <p:cNvPr id="2" name="Rechteck 1">
            <a:extLst>
              <a:ext uri="{FF2B5EF4-FFF2-40B4-BE49-F238E27FC236}">
                <a16:creationId xmlns:a16="http://schemas.microsoft.com/office/drawing/2014/main" id="{233CA2A2-E0AB-44D2-BDDC-E8762D822874}"/>
              </a:ext>
            </a:extLst>
          </p:cNvPr>
          <p:cNvSpPr/>
          <p:nvPr/>
        </p:nvSpPr>
        <p:spPr>
          <a:xfrm>
            <a:off x="4830792" y="414068"/>
            <a:ext cx="2708695" cy="584775"/>
          </a:xfrm>
          <a:prstGeom prst="rect">
            <a:avLst/>
          </a:prstGeom>
        </p:spPr>
        <p:txBody>
          <a:bodyPr wrap="square">
            <a:spAutoFit/>
          </a:bodyPr>
          <a:lstStyle/>
          <a:p>
            <a:r>
              <a:rPr lang="de-DE" sz="3200" b="1" dirty="0">
                <a:latin typeface="Calibri" panose="020F0502020204030204" pitchFamily="34" charset="0"/>
                <a:cs typeface="Calibri" panose="020F0502020204030204" pitchFamily="34" charset="0"/>
              </a:rPr>
              <a:t>Ziele der EBI</a:t>
            </a:r>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6767" y="245082"/>
            <a:ext cx="2127182" cy="2127182"/>
          </a:xfrm>
          <a:prstGeom prst="rect">
            <a:avLst/>
          </a:prstGeom>
        </p:spPr>
      </p:pic>
    </p:spTree>
    <p:extLst>
      <p:ext uri="{BB962C8B-B14F-4D97-AF65-F5344CB8AC3E}">
        <p14:creationId xmlns:p14="http://schemas.microsoft.com/office/powerpoint/2010/main" val="130694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circle(in)">
                                      <p:cBhvr>
                                        <p:cTn id="12" dur="20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ox(in)">
                                      <p:cBhvr>
                                        <p:cTn id="17" dur="20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800" decel="100000"/>
                                        <p:tgtEl>
                                          <p:spTgt spid="8">
                                            <p:txEl>
                                              <p:pRg st="2" end="2"/>
                                            </p:txEl>
                                          </p:spTgt>
                                        </p:tgtEl>
                                      </p:cBhvr>
                                    </p:animEffect>
                                    <p:anim calcmode="lin" valueType="num">
                                      <p:cBhvr>
                                        <p:cTn id="23" dur="800" decel="100000" fill="hold"/>
                                        <p:tgtEl>
                                          <p:spTgt spid="8">
                                            <p:txEl>
                                              <p:pRg st="2" end="2"/>
                                            </p:txEl>
                                          </p:spTgt>
                                        </p:tgtEl>
                                        <p:attrNameLst>
                                          <p:attrName>style.rotation</p:attrName>
                                        </p:attrNameLst>
                                      </p:cBhvr>
                                      <p:tavLst>
                                        <p:tav tm="0">
                                          <p:val>
                                            <p:fltVal val="-90"/>
                                          </p:val>
                                        </p:tav>
                                        <p:tav tm="100000">
                                          <p:val>
                                            <p:fltVal val="0"/>
                                          </p:val>
                                        </p:tav>
                                      </p:tavLst>
                                    </p:anim>
                                    <p:anim calcmode="lin" valueType="num">
                                      <p:cBhvr>
                                        <p:cTn id="24" dur="800" decel="100000" fill="hold"/>
                                        <p:tgtEl>
                                          <p:spTgt spid="8">
                                            <p:txEl>
                                              <p:pRg st="2" end="2"/>
                                            </p:txEl>
                                          </p:spTgt>
                                        </p:tgtEl>
                                        <p:attrNameLst>
                                          <p:attrName>ppt_x</p:attrName>
                                        </p:attrNameLst>
                                      </p:cBhvr>
                                      <p:tavLst>
                                        <p:tav tm="0">
                                          <p:val>
                                            <p:strVal val="#ppt_x+0.4"/>
                                          </p:val>
                                        </p:tav>
                                        <p:tav tm="100000">
                                          <p:val>
                                            <p:strVal val="#ppt_x-0.05"/>
                                          </p:val>
                                        </p:tav>
                                      </p:tavLst>
                                    </p:anim>
                                    <p:anim calcmode="lin" valueType="num">
                                      <p:cBhvr>
                                        <p:cTn id="25" dur="800" decel="100000" fill="hold"/>
                                        <p:tgtEl>
                                          <p:spTgt spid="8">
                                            <p:txEl>
                                              <p:pRg st="2" end="2"/>
                                            </p:txEl>
                                          </p:spTgt>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8">
                                            <p:txEl>
                                              <p:pRg st="2" end="2"/>
                                            </p:txEl>
                                          </p:spTgt>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8">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5" presetClass="entr" presetSubtype="0"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fade">
                                      <p:cBhvr>
                                        <p:cTn id="32" dur="2000"/>
                                        <p:tgtEl>
                                          <p:spTgt spid="8">
                                            <p:txEl>
                                              <p:pRg st="3" end="3"/>
                                            </p:txEl>
                                          </p:spTgt>
                                        </p:tgtEl>
                                      </p:cBhvr>
                                    </p:animEffect>
                                    <p:anim calcmode="lin" valueType="num">
                                      <p:cBhvr>
                                        <p:cTn id="33" dur="2000" fill="hold"/>
                                        <p:tgtEl>
                                          <p:spTgt spid="8">
                                            <p:txEl>
                                              <p:pRg st="3" end="3"/>
                                            </p:txEl>
                                          </p:spTgt>
                                        </p:tgtEl>
                                        <p:attrNameLst>
                                          <p:attrName>style.rotation</p:attrName>
                                        </p:attrNameLst>
                                      </p:cBhvr>
                                      <p:tavLst>
                                        <p:tav tm="0">
                                          <p:val>
                                            <p:fltVal val="720"/>
                                          </p:val>
                                        </p:tav>
                                        <p:tav tm="100000">
                                          <p:val>
                                            <p:fltVal val="0"/>
                                          </p:val>
                                        </p:tav>
                                      </p:tavLst>
                                    </p:anim>
                                    <p:anim calcmode="lin" valueType="num">
                                      <p:cBhvr>
                                        <p:cTn id="34" dur="2000" fill="hold"/>
                                        <p:tgtEl>
                                          <p:spTgt spid="8">
                                            <p:txEl>
                                              <p:pRg st="3" end="3"/>
                                            </p:txEl>
                                          </p:spTgt>
                                        </p:tgtEl>
                                        <p:attrNameLst>
                                          <p:attrName>ppt_h</p:attrName>
                                        </p:attrNameLst>
                                      </p:cBhvr>
                                      <p:tavLst>
                                        <p:tav tm="0">
                                          <p:val>
                                            <p:fltVal val="0"/>
                                          </p:val>
                                        </p:tav>
                                        <p:tav tm="100000">
                                          <p:val>
                                            <p:strVal val="#ppt_h"/>
                                          </p:val>
                                        </p:tav>
                                      </p:tavLst>
                                    </p:anim>
                                    <p:anim calcmode="lin" valueType="num">
                                      <p:cBhvr>
                                        <p:cTn id="35" dur="2000" fill="hold"/>
                                        <p:tgtEl>
                                          <p:spTgt spid="8">
                                            <p:txEl>
                                              <p:pRg st="3" end="3"/>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0F7261F-8F47-4D14-98DB-4992F299B2D7}"/>
              </a:ext>
            </a:extLst>
          </p:cNvPr>
          <p:cNvSpPr/>
          <p:nvPr/>
        </p:nvSpPr>
        <p:spPr>
          <a:xfrm>
            <a:off x="4908430" y="439948"/>
            <a:ext cx="2216989" cy="584775"/>
          </a:xfrm>
          <a:prstGeom prst="rect">
            <a:avLst/>
          </a:prstGeom>
        </p:spPr>
        <p:txBody>
          <a:bodyPr wrap="square">
            <a:spAutoFit/>
          </a:bodyPr>
          <a:lstStyle/>
          <a:p>
            <a:r>
              <a:rPr lang="de-DE" sz="3200" b="1" dirty="0">
                <a:latin typeface="Calibri" panose="020F0502020204030204" pitchFamily="34" charset="0"/>
                <a:cs typeface="Calibri" panose="020F0502020204030204" pitchFamily="34" charset="0"/>
              </a:rPr>
              <a:t>Text der EBI</a:t>
            </a:r>
          </a:p>
        </p:txBody>
      </p:sp>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6767" y="245082"/>
            <a:ext cx="2127182" cy="2127182"/>
          </a:xfrm>
          <a:prstGeom prst="rect">
            <a:avLst/>
          </a:prstGeom>
        </p:spPr>
      </p:pic>
      <p:sp>
        <p:nvSpPr>
          <p:cNvPr id="4" name="Untertitel 3">
            <a:extLst>
              <a:ext uri="{FF2B5EF4-FFF2-40B4-BE49-F238E27FC236}">
                <a16:creationId xmlns:a16="http://schemas.microsoft.com/office/drawing/2014/main" id="{B1D55600-901D-44BB-9B1C-BEDB30743310}"/>
              </a:ext>
            </a:extLst>
          </p:cNvPr>
          <p:cNvSpPr>
            <a:spLocks noGrp="1"/>
          </p:cNvSpPr>
          <p:nvPr>
            <p:ph type="subTitle" idx="1"/>
          </p:nvPr>
        </p:nvSpPr>
        <p:spPr>
          <a:xfrm>
            <a:off x="777379" y="2372264"/>
            <a:ext cx="10637241" cy="4240654"/>
          </a:xfrm>
        </p:spPr>
        <p:txBody>
          <a:bodyPr>
            <a:normAutofit fontScale="77500" lnSpcReduction="20000"/>
          </a:bodyPr>
          <a:lstStyle/>
          <a:p>
            <a:r>
              <a:rPr lang="de-DE" sz="3600" b="1" dirty="0">
                <a:effectLst/>
                <a:latin typeface="Calibri" panose="020F0502020204030204" pitchFamily="34" charset="0"/>
                <a:cs typeface="Calibri" panose="020F0502020204030204" pitchFamily="34" charset="0"/>
              </a:rPr>
              <a:t>Start bedingungsloser Grundeinkommen (BGE) in der gesamten EU</a:t>
            </a:r>
          </a:p>
          <a:p>
            <a:pPr algn="l"/>
            <a:r>
              <a:rPr lang="de-DE" dirty="0">
                <a:effectLst/>
                <a:latin typeface="Calibri" panose="020F0502020204030204" pitchFamily="34" charset="0"/>
                <a:cs typeface="Calibri" panose="020F0502020204030204" pitchFamily="34" charset="0"/>
              </a:rPr>
              <a:t>Unser Ziel ist die Einführung bedingungsloser Grundeinkommen in der gesamten EU, welche jedem Menschen die materielle Existenz und die Möglichkeit der gesellschaftlichen Teilhabe sichern, als Teil ihrer Wirtschaftspolitik. Dieses Ziel soll erreicht werden unter Wahrung der Kompetenzen, die der EU durch die Verträge übertragen wurden. Wir fordern die Europäische Kommission auf, einen Vorschlag für bedingungslose Grundeinkommen in der gesamten EU zu machen, welche die regionalen Ungleichheiten verringern, um den wirtschaftlichen, sozialen und territorialen Zusammenhalt in der EU zu stärken. </a:t>
            </a:r>
          </a:p>
          <a:p>
            <a:pPr algn="l"/>
            <a:r>
              <a:rPr lang="de-DE" dirty="0">
                <a:effectLst/>
                <a:latin typeface="Calibri" panose="020F0502020204030204" pitchFamily="34" charset="0"/>
                <a:cs typeface="Calibri" panose="020F0502020204030204" pitchFamily="34" charset="0"/>
              </a:rPr>
              <a:t>Damit soll das Ziel der gemeinsamen Erklärung des Europäischen Rates, des Europäischen Parlamentes und der Europäischen Kommission von 2017 verwirklicht werden, dass zur Bekämpfung von Ungleichheit "die EU und ihre Mitgliedsstaaten auch effiziente, nachhaltige und gerechte Sozialschutzsysteme unterstützen werden, um Grundeinkommen zu garantieren."</a:t>
            </a:r>
            <a:endParaRPr lang="de-DE"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304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p:cTn id="20"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 calcmode="lin" valueType="num">
                                      <p:cBhvr>
                                        <p:cTn id="28"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0F7261F-8F47-4D14-98DB-4992F299B2D7}"/>
              </a:ext>
            </a:extLst>
          </p:cNvPr>
          <p:cNvSpPr/>
          <p:nvPr/>
        </p:nvSpPr>
        <p:spPr>
          <a:xfrm>
            <a:off x="4873925" y="439948"/>
            <a:ext cx="2246111" cy="1077218"/>
          </a:xfrm>
          <a:prstGeom prst="rect">
            <a:avLst/>
          </a:prstGeom>
        </p:spPr>
        <p:txBody>
          <a:bodyPr wrap="square">
            <a:spAutoFit/>
          </a:bodyPr>
          <a:lstStyle/>
          <a:p>
            <a:pPr algn="ctr"/>
            <a:r>
              <a:rPr lang="de-DE" sz="3200" b="1" dirty="0">
                <a:latin typeface="Calibri" panose="020F0502020204030204" pitchFamily="34" charset="0"/>
                <a:cs typeface="Calibri" panose="020F0502020204030204" pitchFamily="34" charset="0"/>
              </a:rPr>
              <a:t>Text der EBI (Annex)</a:t>
            </a:r>
          </a:p>
        </p:txBody>
      </p:sp>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6767" y="245082"/>
            <a:ext cx="2127182" cy="2127182"/>
          </a:xfrm>
          <a:prstGeom prst="rect">
            <a:avLst/>
          </a:prstGeom>
        </p:spPr>
      </p:pic>
      <p:sp>
        <p:nvSpPr>
          <p:cNvPr id="4" name="Untertitel 3">
            <a:extLst>
              <a:ext uri="{FF2B5EF4-FFF2-40B4-BE49-F238E27FC236}">
                <a16:creationId xmlns:a16="http://schemas.microsoft.com/office/drawing/2014/main" id="{B1D55600-901D-44BB-9B1C-BEDB30743310}"/>
              </a:ext>
            </a:extLst>
          </p:cNvPr>
          <p:cNvSpPr>
            <a:spLocks noGrp="1"/>
          </p:cNvSpPr>
          <p:nvPr>
            <p:ph type="subTitle" idx="1"/>
          </p:nvPr>
        </p:nvSpPr>
        <p:spPr>
          <a:xfrm>
            <a:off x="777379" y="2458528"/>
            <a:ext cx="10637241" cy="4261448"/>
          </a:xfrm>
        </p:spPr>
        <p:txBody>
          <a:bodyPr>
            <a:normAutofit fontScale="32500" lnSpcReduction="20000"/>
          </a:bodyPr>
          <a:lstStyle/>
          <a:p>
            <a:pPr algn="l"/>
            <a:r>
              <a:rPr lang="de-DE" sz="3700" b="1" dirty="0"/>
              <a:t>Das bedingungslose Grundeinkommen soll den Sozialstaat nicht ersetzen, sondern ergänzen und aus dem bislang kompensierenden einen emanzipatorischen Sozialstaat machen.</a:t>
            </a:r>
          </a:p>
          <a:p>
            <a:pPr algn="l"/>
            <a:r>
              <a:rPr lang="de-DE" sz="3700" dirty="0"/>
              <a:t>Ein bedingungsloses Grundeinkommen definiert sich über die folgenden vier Kriterien:</a:t>
            </a:r>
          </a:p>
          <a:p>
            <a:pPr algn="l"/>
            <a:r>
              <a:rPr lang="de-DE" sz="3700" b="1" dirty="0"/>
              <a:t>Universalität: </a:t>
            </a:r>
            <a:r>
              <a:rPr lang="de-DE" sz="3700" dirty="0"/>
              <a:t>Das Grundeinkommen wird ohne Bedürftigkeitsprüfung an alle ausgezahlt. Es wird nicht von Grenzen hinsichtlich des Einkommens, der Ersparnisse oder des Eigentums abhängig gemacht. Jede Person hat unabhängig von Alter, Abstammung, Staatsangehörigkeit, Wohnort, Beruf usw. Anspruch auf diese Leistung. Gefordert wird somit ein EU-weit garantiertes bedingungsloses Grundeinkommen.</a:t>
            </a:r>
          </a:p>
          <a:p>
            <a:pPr algn="l"/>
            <a:r>
              <a:rPr lang="de-DE" sz="3700" b="1" dirty="0"/>
              <a:t>Individualität</a:t>
            </a:r>
            <a:r>
              <a:rPr lang="de-DE" sz="3700" dirty="0"/>
              <a:t>: Jeder Mensch – jede Frau, jeder Mann, jedes Kind – hat einen individuellen Anspruch auf das Grundeinkommen, da nur so der Schutz der Privatsphäre gewährleistet ist und verhindert werden kann, dass bestimmte Personen eine Kontrolle über andere Personen ausüben können. Für das Grundeinkommen soll es keine Rolle spielen, welchen Personenstand die Bezieher haben, mit wem oder in welchem Haushalt sie zusammenwohnen oder welches Einkommen/Eigentum andere zum Haushalt oder zur Familie gehörige Personen besitzen. So kann jeder Mensch seine eigenen Entscheidungen treffen.</a:t>
            </a:r>
          </a:p>
          <a:p>
            <a:pPr algn="l"/>
            <a:r>
              <a:rPr lang="de-DE" sz="3700" b="1" dirty="0"/>
              <a:t>Bedingungslosigkeit: </a:t>
            </a:r>
            <a:r>
              <a:rPr lang="de-DE" sz="3700" dirty="0"/>
              <a:t>Als Menschenrecht und Rechtsanspruch darf das Grundeinkommen nicht von der Erfüllung von Vorbedingungen abhängig gemacht werden; es darf also keine Pflicht geben, eine bezahlte Arbeit anzunehmen, die Bereitschaft zur Arbeit nachzuweisen, gemeinnützige Arbeiten zu verrichten oder sich geschlechterrollengemäß zu verhalten.</a:t>
            </a:r>
          </a:p>
          <a:p>
            <a:pPr algn="l"/>
            <a:r>
              <a:rPr lang="de-DE" sz="3700" b="1" dirty="0"/>
              <a:t>Ausreichende Höhe</a:t>
            </a:r>
            <a:r>
              <a:rPr lang="de-DE" sz="3700" dirty="0"/>
              <a:t>: Der Betrag sollte ausreichen, um einen angemessenen Lebensstandard zu ermöglichen, der den gesellschaftlichen und kulturellen Standards des betreffenden Landes entspricht. Das Grundeinkommen soll materielle Armut verhindern und gesellschaftliche Teilhabe ermöglichen. Deshalb sollte der Nettobetrag des Grundeinkommens mindestens über der nach EU-Standards berechneten Armutsgefährdungsgrenze liegen, was 60 % des sogenannten nationalen medianen Nettoäquivalenzeinkommens entspricht. In Ländern, in denen die meisten ein geringes Einkommen haben und das Medianeinkommen somit niedrig ist, sollte zur Berechnung der Höhe des Grundeinkommens ein anderer Referenzwert herangezogen werden (z. B. ein Korb von Waren und Dienstleistungen), denn nur so ist gewährleistet, dass die Beziehenden ein Leben in Würde und materieller Sicherheit führen und in vollem Umfang an der Gesellschaft teilhaben können.</a:t>
            </a:r>
          </a:p>
          <a:p>
            <a:pPr algn="l"/>
            <a:r>
              <a:rPr lang="de-DE" sz="3700" b="1" dirty="0"/>
              <a:t>Das Grundeinkommen ist eine zentrale Maßnahme zur Verwirklichung der Ziele – Menschenwürde, Freiheit und Gleichheit –, die in grundlegenden Dokumenten der Europäischen Union zum Ausdruck kommen.</a:t>
            </a:r>
          </a:p>
          <a:p>
            <a:endParaRPr lang="de-DE"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606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p:cTn id="20"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 calcmode="lin" valueType="num">
                                      <p:cBhvr>
                                        <p:cTn id="28"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4">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 calcmode="lin" valueType="num">
                                      <p:cBhvr>
                                        <p:cTn id="36"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7"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39" dur="1000"/>
                                        <p:tgtEl>
                                          <p:spTgt spid="4">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anim calcmode="lin" valueType="num">
                                      <p:cBhvr>
                                        <p:cTn id="44"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45"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46" dur="1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47" dur="1000"/>
                                        <p:tgtEl>
                                          <p:spTgt spid="4">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4">
                                            <p:txEl>
                                              <p:pRg st="5" end="5"/>
                                            </p:txEl>
                                          </p:spTgt>
                                        </p:tgtEl>
                                        <p:attrNameLst>
                                          <p:attrName>style.visibility</p:attrName>
                                        </p:attrNameLst>
                                      </p:cBhvr>
                                      <p:to>
                                        <p:strVal val="visible"/>
                                      </p:to>
                                    </p:set>
                                    <p:anim calcmode="lin" valueType="num">
                                      <p:cBhvr>
                                        <p:cTn id="52" dur="1000" fill="hold"/>
                                        <p:tgtEl>
                                          <p:spTgt spid="4">
                                            <p:txEl>
                                              <p:pRg st="5" end="5"/>
                                            </p:txEl>
                                          </p:spTgt>
                                        </p:tgtEl>
                                        <p:attrNameLst>
                                          <p:attrName>ppt_w</p:attrName>
                                        </p:attrNameLst>
                                      </p:cBhvr>
                                      <p:tavLst>
                                        <p:tav tm="0">
                                          <p:val>
                                            <p:fltVal val="0"/>
                                          </p:val>
                                        </p:tav>
                                        <p:tav tm="100000">
                                          <p:val>
                                            <p:strVal val="#ppt_w"/>
                                          </p:val>
                                        </p:tav>
                                      </p:tavLst>
                                    </p:anim>
                                    <p:anim calcmode="lin" valueType="num">
                                      <p:cBhvr>
                                        <p:cTn id="53" dur="1000" fill="hold"/>
                                        <p:tgtEl>
                                          <p:spTgt spid="4">
                                            <p:txEl>
                                              <p:pRg st="5" end="5"/>
                                            </p:txEl>
                                          </p:spTgt>
                                        </p:tgtEl>
                                        <p:attrNameLst>
                                          <p:attrName>ppt_h</p:attrName>
                                        </p:attrNameLst>
                                      </p:cBhvr>
                                      <p:tavLst>
                                        <p:tav tm="0">
                                          <p:val>
                                            <p:fltVal val="0"/>
                                          </p:val>
                                        </p:tav>
                                        <p:tav tm="100000">
                                          <p:val>
                                            <p:strVal val="#ppt_h"/>
                                          </p:val>
                                        </p:tav>
                                      </p:tavLst>
                                    </p:anim>
                                    <p:anim calcmode="lin" valueType="num">
                                      <p:cBhvr>
                                        <p:cTn id="54" dur="1000" fill="hold"/>
                                        <p:tgtEl>
                                          <p:spTgt spid="4">
                                            <p:txEl>
                                              <p:pRg st="5" end="5"/>
                                            </p:txEl>
                                          </p:spTgt>
                                        </p:tgtEl>
                                        <p:attrNameLst>
                                          <p:attrName>style.rotation</p:attrName>
                                        </p:attrNameLst>
                                      </p:cBhvr>
                                      <p:tavLst>
                                        <p:tav tm="0">
                                          <p:val>
                                            <p:fltVal val="90"/>
                                          </p:val>
                                        </p:tav>
                                        <p:tav tm="100000">
                                          <p:val>
                                            <p:fltVal val="0"/>
                                          </p:val>
                                        </p:tav>
                                      </p:tavLst>
                                    </p:anim>
                                    <p:animEffect transition="in" filter="fade">
                                      <p:cBhvr>
                                        <p:cTn id="55" dur="1000"/>
                                        <p:tgtEl>
                                          <p:spTgt spid="4">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nodeType="clickEffect">
                                  <p:stCondLst>
                                    <p:cond delay="0"/>
                                  </p:stCondLst>
                                  <p:childTnLst>
                                    <p:set>
                                      <p:cBhvr>
                                        <p:cTn id="59" dur="1" fill="hold">
                                          <p:stCondLst>
                                            <p:cond delay="0"/>
                                          </p:stCondLst>
                                        </p:cTn>
                                        <p:tgtEl>
                                          <p:spTgt spid="4">
                                            <p:txEl>
                                              <p:pRg st="6" end="6"/>
                                            </p:txEl>
                                          </p:spTgt>
                                        </p:tgtEl>
                                        <p:attrNameLst>
                                          <p:attrName>style.visibility</p:attrName>
                                        </p:attrNameLst>
                                      </p:cBhvr>
                                      <p:to>
                                        <p:strVal val="visible"/>
                                      </p:to>
                                    </p:set>
                                    <p:anim calcmode="lin" valueType="num">
                                      <p:cBhvr>
                                        <p:cTn id="60" dur="1000" fill="hold"/>
                                        <p:tgtEl>
                                          <p:spTgt spid="4">
                                            <p:txEl>
                                              <p:pRg st="6" end="6"/>
                                            </p:txEl>
                                          </p:spTgt>
                                        </p:tgtEl>
                                        <p:attrNameLst>
                                          <p:attrName>ppt_w</p:attrName>
                                        </p:attrNameLst>
                                      </p:cBhvr>
                                      <p:tavLst>
                                        <p:tav tm="0">
                                          <p:val>
                                            <p:fltVal val="0"/>
                                          </p:val>
                                        </p:tav>
                                        <p:tav tm="100000">
                                          <p:val>
                                            <p:strVal val="#ppt_w"/>
                                          </p:val>
                                        </p:tav>
                                      </p:tavLst>
                                    </p:anim>
                                    <p:anim calcmode="lin" valueType="num">
                                      <p:cBhvr>
                                        <p:cTn id="61" dur="1000" fill="hold"/>
                                        <p:tgtEl>
                                          <p:spTgt spid="4">
                                            <p:txEl>
                                              <p:pRg st="6" end="6"/>
                                            </p:txEl>
                                          </p:spTgt>
                                        </p:tgtEl>
                                        <p:attrNameLst>
                                          <p:attrName>ppt_h</p:attrName>
                                        </p:attrNameLst>
                                      </p:cBhvr>
                                      <p:tavLst>
                                        <p:tav tm="0">
                                          <p:val>
                                            <p:fltVal val="0"/>
                                          </p:val>
                                        </p:tav>
                                        <p:tav tm="100000">
                                          <p:val>
                                            <p:strVal val="#ppt_h"/>
                                          </p:val>
                                        </p:tav>
                                      </p:tavLst>
                                    </p:anim>
                                    <p:anim calcmode="lin" valueType="num">
                                      <p:cBhvr>
                                        <p:cTn id="62" dur="1000" fill="hold"/>
                                        <p:tgtEl>
                                          <p:spTgt spid="4">
                                            <p:txEl>
                                              <p:pRg st="6" end="6"/>
                                            </p:txEl>
                                          </p:spTgt>
                                        </p:tgtEl>
                                        <p:attrNameLst>
                                          <p:attrName>style.rotation</p:attrName>
                                        </p:attrNameLst>
                                      </p:cBhvr>
                                      <p:tavLst>
                                        <p:tav tm="0">
                                          <p:val>
                                            <p:fltVal val="90"/>
                                          </p:val>
                                        </p:tav>
                                        <p:tav tm="100000">
                                          <p:val>
                                            <p:fltVal val="0"/>
                                          </p:val>
                                        </p:tav>
                                      </p:tavLst>
                                    </p:anim>
                                    <p:animEffect transition="in" filter="fade">
                                      <p:cBhvr>
                                        <p:cTn id="63" dur="1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Grafik 72" descr="Ein Bild, das Blume, Sonnenblume enthält.&#10;&#10;Automatisch generierte Beschreibung">
            <a:extLst>
              <a:ext uri="{FF2B5EF4-FFF2-40B4-BE49-F238E27FC236}">
                <a16:creationId xmlns:a16="http://schemas.microsoft.com/office/drawing/2014/main" id="{2AB45916-C417-4979-A095-C27D824046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3256" y="1237685"/>
            <a:ext cx="8271895" cy="5513219"/>
          </a:xfrm>
          <a:prstGeom prst="rect">
            <a:avLst/>
          </a:prstGeom>
        </p:spPr>
      </p:pic>
      <p:sp>
        <p:nvSpPr>
          <p:cNvPr id="8" name="Untertitel 7">
            <a:extLst>
              <a:ext uri="{FF2B5EF4-FFF2-40B4-BE49-F238E27FC236}">
                <a16:creationId xmlns:a16="http://schemas.microsoft.com/office/drawing/2014/main" id="{86523CA8-708B-4D6A-8893-DF148614B308}"/>
              </a:ext>
            </a:extLst>
          </p:cNvPr>
          <p:cNvSpPr>
            <a:spLocks noGrp="1"/>
          </p:cNvSpPr>
          <p:nvPr>
            <p:ph type="subTitle" idx="1"/>
          </p:nvPr>
        </p:nvSpPr>
        <p:spPr>
          <a:xfrm>
            <a:off x="277265" y="2596731"/>
            <a:ext cx="2964979" cy="3664308"/>
          </a:xfrm>
        </p:spPr>
        <p:txBody>
          <a:bodyPr>
            <a:normAutofit lnSpcReduction="10000"/>
          </a:bodyPr>
          <a:lstStyle/>
          <a:p>
            <a:pPr algn="l"/>
            <a:r>
              <a:rPr lang="de-DE" b="1" dirty="0">
                <a:latin typeface="Calibri" panose="020F0502020204030204" pitchFamily="34" charset="0"/>
                <a:cs typeface="Calibri" panose="020F0502020204030204" pitchFamily="34" charset="0"/>
              </a:rPr>
              <a:t>Stand Dezember 2021 </a:t>
            </a:r>
          </a:p>
          <a:p>
            <a:pPr algn="l"/>
            <a:r>
              <a:rPr lang="de-DE" b="1" dirty="0">
                <a:latin typeface="Calibri" panose="020F0502020204030204" pitchFamily="34" charset="0"/>
                <a:cs typeface="Calibri" panose="020F0502020204030204" pitchFamily="34" charset="0"/>
              </a:rPr>
              <a:t>25 Länder</a:t>
            </a:r>
            <a:r>
              <a:rPr lang="de-DE" sz="2600" dirty="0">
                <a:latin typeface="Calibri" panose="020F0502020204030204" pitchFamily="34" charset="0"/>
                <a:cs typeface="Calibri" panose="020F0502020204030204" pitchFamily="34" charset="0"/>
              </a:rPr>
              <a:t>(von 27): </a:t>
            </a:r>
          </a:p>
          <a:p>
            <a:pPr algn="l"/>
            <a:r>
              <a:rPr lang="de-DE" sz="2600" dirty="0">
                <a:latin typeface="Calibri" panose="020F0502020204030204" pitchFamily="34" charset="0"/>
                <a:cs typeface="Calibri" panose="020F0502020204030204" pitchFamily="34" charset="0"/>
              </a:rPr>
              <a:t>AT, BE, BG, CZ, DE, EE, FI, FR, EL, HR, HU, IE, IT, MT, LT, LU, LV, NL, PL, PT, RO, SK, SI, ES, SE</a:t>
            </a:r>
            <a:endParaRPr lang="de-DE" sz="2600" b="1" dirty="0">
              <a:latin typeface="Calibri" panose="020F0502020204030204" pitchFamily="34" charset="0"/>
              <a:cs typeface="Calibri" panose="020F0502020204030204" pitchFamily="34" charset="0"/>
            </a:endParaRPr>
          </a:p>
          <a:p>
            <a:endParaRPr lang="de-DE" dirty="0"/>
          </a:p>
        </p:txBody>
      </p:sp>
      <p:sp>
        <p:nvSpPr>
          <p:cNvPr id="2" name="Rechteck 1">
            <a:extLst>
              <a:ext uri="{FF2B5EF4-FFF2-40B4-BE49-F238E27FC236}">
                <a16:creationId xmlns:a16="http://schemas.microsoft.com/office/drawing/2014/main" id="{20F7261F-8F47-4D14-98DB-4992F299B2D7}"/>
              </a:ext>
            </a:extLst>
          </p:cNvPr>
          <p:cNvSpPr/>
          <p:nvPr/>
        </p:nvSpPr>
        <p:spPr>
          <a:xfrm>
            <a:off x="2570433" y="245082"/>
            <a:ext cx="9454551" cy="584775"/>
          </a:xfrm>
          <a:prstGeom prst="rect">
            <a:avLst/>
          </a:prstGeom>
        </p:spPr>
        <p:txBody>
          <a:bodyPr wrap="square">
            <a:spAutoFit/>
          </a:bodyPr>
          <a:lstStyle/>
          <a:p>
            <a:pPr algn="ctr"/>
            <a:r>
              <a:rPr lang="de-DE" sz="3200" b="1" dirty="0">
                <a:latin typeface="Calibri" panose="020F0502020204030204" pitchFamily="34" charset="0"/>
                <a:cs typeface="Calibri" panose="020F0502020204030204" pitchFamily="34" charset="0"/>
              </a:rPr>
              <a:t>Wer organisiert die EBI Grundeinkommen ?</a:t>
            </a:r>
          </a:p>
        </p:txBody>
      </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6767" y="245082"/>
            <a:ext cx="2127182" cy="2127182"/>
          </a:xfrm>
          <a:prstGeom prst="rect">
            <a:avLst/>
          </a:prstGeom>
        </p:spPr>
      </p:pic>
      <p:sp>
        <p:nvSpPr>
          <p:cNvPr id="3" name="Rechteck 2">
            <a:extLst>
              <a:ext uri="{FF2B5EF4-FFF2-40B4-BE49-F238E27FC236}">
                <a16:creationId xmlns:a16="http://schemas.microsoft.com/office/drawing/2014/main" id="{4E28B7E7-154A-4CEB-9F5A-B989F1ADEFC7}"/>
              </a:ext>
            </a:extLst>
          </p:cNvPr>
          <p:cNvSpPr/>
          <p:nvPr/>
        </p:nvSpPr>
        <p:spPr>
          <a:xfrm>
            <a:off x="3607265" y="669155"/>
            <a:ext cx="6624507" cy="400110"/>
          </a:xfrm>
          <a:prstGeom prst="rect">
            <a:avLst/>
          </a:prstGeom>
        </p:spPr>
        <p:txBody>
          <a:bodyPr wrap="square">
            <a:spAutoFit/>
          </a:bodyPr>
          <a:lstStyle/>
          <a:p>
            <a:r>
              <a:rPr lang="de-DE" b="1" dirty="0">
                <a:latin typeface="Calibri" panose="020F0502020204030204" pitchFamily="34" charset="0"/>
                <a:cs typeface="Calibri" panose="020F0502020204030204" pitchFamily="34" charset="0"/>
              </a:rPr>
              <a:t>In der </a:t>
            </a:r>
            <a:r>
              <a:rPr lang="de-DE" sz="2000" b="1" dirty="0">
                <a:latin typeface="Calibri" panose="020F0502020204030204" pitchFamily="34" charset="0"/>
                <a:cs typeface="Calibri" panose="020F0502020204030204" pitchFamily="34" charset="0"/>
              </a:rPr>
              <a:t>EU </a:t>
            </a:r>
            <a:r>
              <a:rPr lang="de-DE" b="1" dirty="0">
                <a:latin typeface="Calibri" panose="020F0502020204030204" pitchFamily="34" charset="0"/>
                <a:cs typeface="Calibri" panose="020F0502020204030204" pitchFamily="34" charset="0"/>
              </a:rPr>
              <a:t>sind das bisher Netzwerke und Initiativen in:</a:t>
            </a:r>
          </a:p>
        </p:txBody>
      </p:sp>
      <p:pic>
        <p:nvPicPr>
          <p:cNvPr id="30" name="Grafik 29">
            <a:extLst>
              <a:ext uri="{FF2B5EF4-FFF2-40B4-BE49-F238E27FC236}">
                <a16:creationId xmlns:a16="http://schemas.microsoft.com/office/drawing/2014/main" id="{5BE6F9F5-C7DC-4CCA-8CF3-3D7704816C2F}"/>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948372" y="1512857"/>
            <a:ext cx="720000" cy="720000"/>
          </a:xfrm>
          <a:prstGeom prst="rect">
            <a:avLst/>
          </a:prstGeom>
        </p:spPr>
      </p:pic>
      <p:pic>
        <p:nvPicPr>
          <p:cNvPr id="32" name="Grafik 31" descr="Ein Bild, das Gerät, Zeichnung enthält.&#10;&#10;Automatisch generierte Beschreibung">
            <a:extLst>
              <a:ext uri="{FF2B5EF4-FFF2-40B4-BE49-F238E27FC236}">
                <a16:creationId xmlns:a16="http://schemas.microsoft.com/office/drawing/2014/main" id="{148D29D9-4517-4126-B317-82A014A6E531}"/>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8113654" y="5791512"/>
            <a:ext cx="720000" cy="720000"/>
          </a:xfrm>
          <a:prstGeom prst="rect">
            <a:avLst/>
          </a:prstGeom>
        </p:spPr>
      </p:pic>
      <p:pic>
        <p:nvPicPr>
          <p:cNvPr id="34" name="Grafik 33">
            <a:extLst>
              <a:ext uri="{FF2B5EF4-FFF2-40B4-BE49-F238E27FC236}">
                <a16:creationId xmlns:a16="http://schemas.microsoft.com/office/drawing/2014/main" id="{110D328A-384C-4838-95AE-EC1DF473A2E1}"/>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4964916" y="4750450"/>
            <a:ext cx="638930" cy="627907"/>
          </a:xfrm>
          <a:prstGeom prst="rect">
            <a:avLst/>
          </a:prstGeom>
        </p:spPr>
      </p:pic>
      <p:pic>
        <p:nvPicPr>
          <p:cNvPr id="36" name="Grafik 35" descr="Ein Bild, das Monitor, sitzend, groß, blau enthält.&#10;&#10;Automatisch generierte Beschreibung">
            <a:extLst>
              <a:ext uri="{FF2B5EF4-FFF2-40B4-BE49-F238E27FC236}">
                <a16:creationId xmlns:a16="http://schemas.microsoft.com/office/drawing/2014/main" id="{11EBE23F-EBC5-440D-82AD-EDF77BA694D5}"/>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9554513" y="4030451"/>
            <a:ext cx="720000" cy="720000"/>
          </a:xfrm>
          <a:prstGeom prst="rect">
            <a:avLst/>
          </a:prstGeom>
        </p:spPr>
      </p:pic>
      <p:pic>
        <p:nvPicPr>
          <p:cNvPr id="38" name="Grafik 37" descr="Ein Bild, das Ballon, Ball enthält.&#10;&#10;Automatisch generierte Beschreibung">
            <a:extLst>
              <a:ext uri="{FF2B5EF4-FFF2-40B4-BE49-F238E27FC236}">
                <a16:creationId xmlns:a16="http://schemas.microsoft.com/office/drawing/2014/main" id="{F315AF1F-FD76-48F0-9926-C12B296AA93A}"/>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4752684" y="3997449"/>
            <a:ext cx="720000" cy="720000"/>
          </a:xfrm>
          <a:prstGeom prst="rect">
            <a:avLst/>
          </a:prstGeom>
        </p:spPr>
      </p:pic>
      <p:pic>
        <p:nvPicPr>
          <p:cNvPr id="40" name="Grafik 39" descr="Ein Bild, das Ballon, Ball enthält.&#10;&#10;Automatisch generierte Beschreibung">
            <a:extLst>
              <a:ext uri="{FF2B5EF4-FFF2-40B4-BE49-F238E27FC236}">
                <a16:creationId xmlns:a16="http://schemas.microsoft.com/office/drawing/2014/main" id="{BDC092E9-A28E-4688-A2E3-2B3B08BCE230}"/>
              </a:ext>
            </a:extLst>
          </p:cNvPr>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5371944" y="2000916"/>
            <a:ext cx="720000" cy="720000"/>
          </a:xfrm>
          <a:prstGeom prst="rect">
            <a:avLst/>
          </a:prstGeom>
        </p:spPr>
      </p:pic>
      <p:pic>
        <p:nvPicPr>
          <p:cNvPr id="42" name="Grafik 41" descr="Ein Bild, das Ballon, Flugzeug, Glas enthält.&#10;&#10;Automatisch generierte Beschreibung">
            <a:extLst>
              <a:ext uri="{FF2B5EF4-FFF2-40B4-BE49-F238E27FC236}">
                <a16:creationId xmlns:a16="http://schemas.microsoft.com/office/drawing/2014/main" id="{EF7884C7-6905-4789-B0B6-2D4BB3FA9E99}"/>
              </a:ext>
            </a:extLst>
          </p:cNvPr>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9416547" y="2553901"/>
            <a:ext cx="720000" cy="720000"/>
          </a:xfrm>
          <a:prstGeom prst="rect">
            <a:avLst/>
          </a:prstGeom>
        </p:spPr>
      </p:pic>
      <p:pic>
        <p:nvPicPr>
          <p:cNvPr id="44" name="Grafik 43" descr="Ein Bild, das Ball enthält.&#10;&#10;Automatisch generierte Beschreibung">
            <a:extLst>
              <a:ext uri="{FF2B5EF4-FFF2-40B4-BE49-F238E27FC236}">
                <a16:creationId xmlns:a16="http://schemas.microsoft.com/office/drawing/2014/main" id="{E4546079-D776-445F-8363-D106FBE41382}"/>
              </a:ext>
            </a:extLst>
          </p:cNvPr>
          <p:cNvPicPr>
            <a:picLocks/>
          </p:cNvPicPr>
          <p:nvPr/>
        </p:nvPicPr>
        <p:blipFill>
          <a:blip r:embed="rId12" cstate="print">
            <a:extLst>
              <a:ext uri="{28A0092B-C50C-407E-A947-70E740481C1C}">
                <a14:useLocalDpi xmlns:a14="http://schemas.microsoft.com/office/drawing/2010/main" val="0"/>
              </a:ext>
            </a:extLst>
          </a:blip>
          <a:stretch>
            <a:fillRect/>
          </a:stretch>
        </p:blipFill>
        <p:spPr>
          <a:xfrm>
            <a:off x="9308218" y="4726172"/>
            <a:ext cx="720000" cy="720000"/>
          </a:xfrm>
          <a:prstGeom prst="rect">
            <a:avLst/>
          </a:prstGeom>
        </p:spPr>
      </p:pic>
      <p:pic>
        <p:nvPicPr>
          <p:cNvPr id="46" name="Grafik 45" descr="Ein Bild, das Ball enthält.&#10;&#10;Automatisch generierte Beschreibung">
            <a:extLst>
              <a:ext uri="{FF2B5EF4-FFF2-40B4-BE49-F238E27FC236}">
                <a16:creationId xmlns:a16="http://schemas.microsoft.com/office/drawing/2014/main" id="{30AD1A3C-E5BA-4D0D-B4E0-D459D75A9933}"/>
              </a:ext>
            </a:extLst>
          </p:cNvPr>
          <p:cNvPicPr>
            <a:picLocks/>
          </p:cNvPicPr>
          <p:nvPr/>
        </p:nvPicPr>
        <p:blipFill>
          <a:blip r:embed="rId13" cstate="print">
            <a:extLst>
              <a:ext uri="{28A0092B-C50C-407E-A947-70E740481C1C}">
                <a14:useLocalDpi xmlns:a14="http://schemas.microsoft.com/office/drawing/2010/main" val="0"/>
              </a:ext>
            </a:extLst>
          </a:blip>
          <a:stretch>
            <a:fillRect/>
          </a:stretch>
        </p:blipFill>
        <p:spPr>
          <a:xfrm>
            <a:off x="6631051" y="5914934"/>
            <a:ext cx="720000" cy="720000"/>
          </a:xfrm>
          <a:prstGeom prst="rect">
            <a:avLst/>
          </a:prstGeom>
        </p:spPr>
      </p:pic>
      <p:pic>
        <p:nvPicPr>
          <p:cNvPr id="48" name="Grafik 47">
            <a:extLst>
              <a:ext uri="{FF2B5EF4-FFF2-40B4-BE49-F238E27FC236}">
                <a16:creationId xmlns:a16="http://schemas.microsoft.com/office/drawing/2014/main" id="{2194706B-3B39-420E-927A-F7511A6FD5CF}"/>
              </a:ext>
            </a:extLst>
          </p:cNvPr>
          <p:cNvPicPr>
            <a:picLocks/>
          </p:cNvPicPr>
          <p:nvPr/>
        </p:nvPicPr>
        <p:blipFill>
          <a:blip r:embed="rId14" cstate="print">
            <a:extLst>
              <a:ext uri="{28A0092B-C50C-407E-A947-70E740481C1C}">
                <a14:useLocalDpi xmlns:a14="http://schemas.microsoft.com/office/drawing/2010/main" val="0"/>
              </a:ext>
            </a:extLst>
          </a:blip>
          <a:stretch>
            <a:fillRect/>
          </a:stretch>
        </p:blipFill>
        <p:spPr>
          <a:xfrm>
            <a:off x="7599035" y="1296835"/>
            <a:ext cx="720000" cy="720000"/>
          </a:xfrm>
          <a:prstGeom prst="rect">
            <a:avLst/>
          </a:prstGeom>
        </p:spPr>
      </p:pic>
      <p:pic>
        <p:nvPicPr>
          <p:cNvPr id="50" name="Grafik 49" descr="Ein Bild, das Gerät enthält.&#10;&#10;Automatisch generierte Beschreibung">
            <a:extLst>
              <a:ext uri="{FF2B5EF4-FFF2-40B4-BE49-F238E27FC236}">
                <a16:creationId xmlns:a16="http://schemas.microsoft.com/office/drawing/2014/main" id="{FA6F4C61-04BB-4712-838F-C60A336A37EC}"/>
              </a:ext>
            </a:extLst>
          </p:cNvPr>
          <p:cNvPicPr>
            <a:picLocks/>
          </p:cNvPicPr>
          <p:nvPr/>
        </p:nvPicPr>
        <p:blipFill>
          <a:blip r:embed="rId15" cstate="print">
            <a:extLst>
              <a:ext uri="{28A0092B-C50C-407E-A947-70E740481C1C}">
                <a14:useLocalDpi xmlns:a14="http://schemas.microsoft.com/office/drawing/2010/main" val="0"/>
              </a:ext>
            </a:extLst>
          </a:blip>
          <a:stretch>
            <a:fillRect/>
          </a:stretch>
        </p:blipFill>
        <p:spPr>
          <a:xfrm>
            <a:off x="5297268" y="5293529"/>
            <a:ext cx="720000" cy="720001"/>
          </a:xfrm>
          <a:prstGeom prst="rect">
            <a:avLst/>
          </a:prstGeom>
        </p:spPr>
      </p:pic>
      <p:pic>
        <p:nvPicPr>
          <p:cNvPr id="52" name="Grafik 51" descr="Ein Bild, das Transport, Ball enthält.&#10;&#10;Automatisch generierte Beschreibung">
            <a:extLst>
              <a:ext uri="{FF2B5EF4-FFF2-40B4-BE49-F238E27FC236}">
                <a16:creationId xmlns:a16="http://schemas.microsoft.com/office/drawing/2014/main" id="{AC885F21-5CA5-424A-B688-E190BC12A66E}"/>
              </a:ext>
            </a:extLst>
          </p:cNvPr>
          <p:cNvPicPr>
            <a:picLocks/>
          </p:cNvPicPr>
          <p:nvPr/>
        </p:nvPicPr>
        <p:blipFill>
          <a:blip r:embed="rId16" cstate="print">
            <a:extLst>
              <a:ext uri="{28A0092B-C50C-407E-A947-70E740481C1C}">
                <a14:useLocalDpi xmlns:a14="http://schemas.microsoft.com/office/drawing/2010/main" val="0"/>
              </a:ext>
            </a:extLst>
          </a:blip>
          <a:stretch>
            <a:fillRect/>
          </a:stretch>
        </p:blipFill>
        <p:spPr>
          <a:xfrm>
            <a:off x="4738923" y="3324256"/>
            <a:ext cx="720000" cy="720000"/>
          </a:xfrm>
          <a:prstGeom prst="rect">
            <a:avLst/>
          </a:prstGeom>
        </p:spPr>
      </p:pic>
      <p:pic>
        <p:nvPicPr>
          <p:cNvPr id="54" name="Grafik 53" descr="Ein Bild, das Flugzeug, Ballon, Transport, Ball enthält.&#10;&#10;Automatisch generierte Beschreibung">
            <a:extLst>
              <a:ext uri="{FF2B5EF4-FFF2-40B4-BE49-F238E27FC236}">
                <a16:creationId xmlns:a16="http://schemas.microsoft.com/office/drawing/2014/main" id="{714A1DED-0C67-470F-AEB2-736F5CE0ADD3}"/>
              </a:ext>
            </a:extLst>
          </p:cNvPr>
          <p:cNvPicPr>
            <a:picLocks/>
          </p:cNvPicPr>
          <p:nvPr/>
        </p:nvPicPr>
        <p:blipFill>
          <a:blip r:embed="rId17" cstate="print">
            <a:extLst>
              <a:ext uri="{28A0092B-C50C-407E-A947-70E740481C1C}">
                <a14:useLocalDpi xmlns:a14="http://schemas.microsoft.com/office/drawing/2010/main" val="0"/>
              </a:ext>
            </a:extLst>
          </a:blip>
          <a:stretch>
            <a:fillRect/>
          </a:stretch>
        </p:blipFill>
        <p:spPr>
          <a:xfrm>
            <a:off x="4969219" y="2629590"/>
            <a:ext cx="757503" cy="720000"/>
          </a:xfrm>
          <a:prstGeom prst="rect">
            <a:avLst/>
          </a:prstGeom>
        </p:spPr>
      </p:pic>
      <p:pic>
        <p:nvPicPr>
          <p:cNvPr id="56" name="Grafik 55" descr="Ein Bild, das Licht enthält.&#10;&#10;Automatisch generierte Beschreibung">
            <a:extLst>
              <a:ext uri="{FF2B5EF4-FFF2-40B4-BE49-F238E27FC236}">
                <a16:creationId xmlns:a16="http://schemas.microsoft.com/office/drawing/2014/main" id="{1CFFBE3E-75A7-4843-8130-7AEBF8FA6B5A}"/>
              </a:ext>
            </a:extLst>
          </p:cNvPr>
          <p:cNvPicPr>
            <a:picLocks/>
          </p:cNvPicPr>
          <p:nvPr/>
        </p:nvPicPr>
        <p:blipFill>
          <a:blip r:embed="rId18" cstate="print">
            <a:extLst>
              <a:ext uri="{28A0092B-C50C-407E-A947-70E740481C1C}">
                <a14:useLocalDpi xmlns:a14="http://schemas.microsoft.com/office/drawing/2010/main" val="0"/>
              </a:ext>
            </a:extLst>
          </a:blip>
          <a:stretch>
            <a:fillRect/>
          </a:stretch>
        </p:blipFill>
        <p:spPr>
          <a:xfrm>
            <a:off x="9599235" y="3262623"/>
            <a:ext cx="720000" cy="720000"/>
          </a:xfrm>
          <a:prstGeom prst="rect">
            <a:avLst/>
          </a:prstGeom>
        </p:spPr>
      </p:pic>
      <p:pic>
        <p:nvPicPr>
          <p:cNvPr id="58" name="Grafik 57" descr="Ein Bild, das Essen, Ball enthält.&#10;&#10;Automatisch generierte Beschreibung">
            <a:extLst>
              <a:ext uri="{FF2B5EF4-FFF2-40B4-BE49-F238E27FC236}">
                <a16:creationId xmlns:a16="http://schemas.microsoft.com/office/drawing/2014/main" id="{B3988CE4-FA5A-4AFC-9C18-A47686E5DEA2}"/>
              </a:ext>
            </a:extLst>
          </p:cNvPr>
          <p:cNvPicPr>
            <a:picLocks/>
          </p:cNvPicPr>
          <p:nvPr/>
        </p:nvPicPr>
        <p:blipFill>
          <a:blip r:embed="rId19" cstate="print">
            <a:extLst>
              <a:ext uri="{28A0092B-C50C-407E-A947-70E740481C1C}">
                <a14:useLocalDpi xmlns:a14="http://schemas.microsoft.com/office/drawing/2010/main" val="0"/>
              </a:ext>
            </a:extLst>
          </a:blip>
          <a:stretch>
            <a:fillRect/>
          </a:stretch>
        </p:blipFill>
        <p:spPr>
          <a:xfrm>
            <a:off x="6699397" y="1325707"/>
            <a:ext cx="720000" cy="720000"/>
          </a:xfrm>
          <a:prstGeom prst="rect">
            <a:avLst/>
          </a:prstGeom>
        </p:spPr>
      </p:pic>
      <p:pic>
        <p:nvPicPr>
          <p:cNvPr id="60" name="Grafik 59" descr="Ein Bild, das Ballon, Ball enthält.&#10;&#10;Automatisch generierte Beschreibung">
            <a:extLst>
              <a:ext uri="{FF2B5EF4-FFF2-40B4-BE49-F238E27FC236}">
                <a16:creationId xmlns:a16="http://schemas.microsoft.com/office/drawing/2014/main" id="{FDD1DDD2-1057-44EB-9602-E0E6ACF7379D}"/>
              </a:ext>
            </a:extLst>
          </p:cNvPr>
          <p:cNvPicPr>
            <a:picLocks/>
          </p:cNvPicPr>
          <p:nvPr/>
        </p:nvPicPr>
        <p:blipFill>
          <a:blip r:embed="rId20" cstate="print">
            <a:extLst>
              <a:ext uri="{28A0092B-C50C-407E-A947-70E740481C1C}">
                <a14:useLocalDpi xmlns:a14="http://schemas.microsoft.com/office/drawing/2010/main" val="0"/>
              </a:ext>
            </a:extLst>
          </a:blip>
          <a:stretch>
            <a:fillRect/>
          </a:stretch>
        </p:blipFill>
        <p:spPr>
          <a:xfrm>
            <a:off x="7366006" y="6044878"/>
            <a:ext cx="720000" cy="720000"/>
          </a:xfrm>
          <a:prstGeom prst="rect">
            <a:avLst/>
          </a:prstGeom>
        </p:spPr>
      </p:pic>
      <p:pic>
        <p:nvPicPr>
          <p:cNvPr id="64" name="Grafik 63" descr="Ein Bild, das Ball enthält.&#10;&#10;Automatisch generierte Beschreibung">
            <a:extLst>
              <a:ext uri="{FF2B5EF4-FFF2-40B4-BE49-F238E27FC236}">
                <a16:creationId xmlns:a16="http://schemas.microsoft.com/office/drawing/2014/main" id="{033F68DC-1818-4A4D-B696-BDCFEC63F612}"/>
              </a:ext>
            </a:extLst>
          </p:cNvPr>
          <p:cNvPicPr>
            <a:picLocks/>
          </p:cNvPicPr>
          <p:nvPr/>
        </p:nvPicPr>
        <p:blipFill>
          <a:blip r:embed="rId21" cstate="print">
            <a:extLst>
              <a:ext uri="{28A0092B-C50C-407E-A947-70E740481C1C}">
                <a14:useLocalDpi xmlns:a14="http://schemas.microsoft.com/office/drawing/2010/main" val="0"/>
              </a:ext>
            </a:extLst>
          </a:blip>
          <a:stretch>
            <a:fillRect/>
          </a:stretch>
        </p:blipFill>
        <p:spPr>
          <a:xfrm>
            <a:off x="8765019" y="5361406"/>
            <a:ext cx="720000" cy="720000"/>
          </a:xfrm>
          <a:prstGeom prst="rect">
            <a:avLst/>
          </a:prstGeom>
        </p:spPr>
      </p:pic>
      <p:pic>
        <p:nvPicPr>
          <p:cNvPr id="66" name="Grafik 65">
            <a:extLst>
              <a:ext uri="{FF2B5EF4-FFF2-40B4-BE49-F238E27FC236}">
                <a16:creationId xmlns:a16="http://schemas.microsoft.com/office/drawing/2014/main" id="{5F4D6C91-C0A2-4A73-AD37-EF7F79ED43E5}"/>
              </a:ext>
            </a:extLst>
          </p:cNvPr>
          <p:cNvPicPr>
            <a:picLocks/>
          </p:cNvPicPr>
          <p:nvPr/>
        </p:nvPicPr>
        <p:blipFill>
          <a:blip r:embed="rId22" cstate="print">
            <a:extLst>
              <a:ext uri="{28A0092B-C50C-407E-A947-70E740481C1C}">
                <a14:useLocalDpi xmlns:a14="http://schemas.microsoft.com/office/drawing/2010/main" val="0"/>
              </a:ext>
            </a:extLst>
          </a:blip>
          <a:stretch>
            <a:fillRect/>
          </a:stretch>
        </p:blipFill>
        <p:spPr>
          <a:xfrm>
            <a:off x="8343089" y="1457493"/>
            <a:ext cx="720000" cy="720000"/>
          </a:xfrm>
          <a:prstGeom prst="rect">
            <a:avLst/>
          </a:prstGeom>
        </p:spPr>
      </p:pic>
      <p:pic>
        <p:nvPicPr>
          <p:cNvPr id="68" name="Grafik 67" descr="Ein Bild, das Ballon, Transport, Flugzeug, Essen enthält.&#10;&#10;Automatisch generierte Beschreibung">
            <a:extLst>
              <a:ext uri="{FF2B5EF4-FFF2-40B4-BE49-F238E27FC236}">
                <a16:creationId xmlns:a16="http://schemas.microsoft.com/office/drawing/2014/main" id="{D1655E44-1E99-4D2C-9D12-A22E31D7202E}"/>
              </a:ext>
            </a:extLst>
          </p:cNvPr>
          <p:cNvPicPr>
            <a:picLocks/>
          </p:cNvPicPr>
          <p:nvPr/>
        </p:nvPicPr>
        <p:blipFill>
          <a:blip r:embed="rId23" cstate="print">
            <a:extLst>
              <a:ext uri="{28A0092B-C50C-407E-A947-70E740481C1C}">
                <a14:useLocalDpi xmlns:a14="http://schemas.microsoft.com/office/drawing/2010/main" val="0"/>
              </a:ext>
            </a:extLst>
          </a:blip>
          <a:stretch>
            <a:fillRect/>
          </a:stretch>
        </p:blipFill>
        <p:spPr>
          <a:xfrm>
            <a:off x="5896975" y="5751550"/>
            <a:ext cx="720000" cy="720000"/>
          </a:xfrm>
          <a:prstGeom prst="rect">
            <a:avLst/>
          </a:prstGeom>
        </p:spPr>
      </p:pic>
      <p:pic>
        <p:nvPicPr>
          <p:cNvPr id="71" name="Grafik 70">
            <a:extLst>
              <a:ext uri="{FF2B5EF4-FFF2-40B4-BE49-F238E27FC236}">
                <a16:creationId xmlns:a16="http://schemas.microsoft.com/office/drawing/2014/main" id="{14581527-2E09-46F9-BF9A-C6BA50ADCCE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855517" y="1958681"/>
            <a:ext cx="978973" cy="734230"/>
          </a:xfrm>
          <a:prstGeom prst="rect">
            <a:avLst/>
          </a:prstGeom>
        </p:spPr>
      </p:pic>
      <p:pic>
        <p:nvPicPr>
          <p:cNvPr id="5" name="Grafik 4" descr="Ein Bild, das Zeichnung enthält.&#10;&#10;Automatisch generierte Beschreibung">
            <a:extLst>
              <a:ext uri="{FF2B5EF4-FFF2-40B4-BE49-F238E27FC236}">
                <a16:creationId xmlns:a16="http://schemas.microsoft.com/office/drawing/2014/main" id="{F1FE74CD-694E-4D18-AF33-DB960F12DF0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V="1">
            <a:off x="4954261" y="6020818"/>
            <a:ext cx="535791" cy="535791"/>
          </a:xfrm>
          <a:prstGeom prst="rect">
            <a:avLst/>
          </a:prstGeom>
        </p:spPr>
      </p:pic>
      <p:pic>
        <p:nvPicPr>
          <p:cNvPr id="7" name="Grafik 6" descr="Ein Bild, das Zeichnung, Gerät, Essen enthält.&#10;&#10;Automatisch generierte Beschreibung">
            <a:extLst>
              <a:ext uri="{FF2B5EF4-FFF2-40B4-BE49-F238E27FC236}">
                <a16:creationId xmlns:a16="http://schemas.microsoft.com/office/drawing/2014/main" id="{3D598DD9-D37B-42BC-B0E7-B91BBF7F05B8}"/>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330299" y="6013530"/>
            <a:ext cx="535791" cy="535791"/>
          </a:xfrm>
          <a:prstGeom prst="rect">
            <a:avLst/>
          </a:prstGeom>
        </p:spPr>
      </p:pic>
      <p:pic>
        <p:nvPicPr>
          <p:cNvPr id="10" name="Grafik 9" descr="Ein Bild, das Zeichnung, Gerät, Essen enthält.&#10;&#10;Automatisch generierte Beschreibung">
            <a:extLst>
              <a:ext uri="{FF2B5EF4-FFF2-40B4-BE49-F238E27FC236}">
                <a16:creationId xmlns:a16="http://schemas.microsoft.com/office/drawing/2014/main" id="{C77D0BCA-2122-4ED4-98E5-EC0744E38A0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689714" y="6013530"/>
            <a:ext cx="527179" cy="527179"/>
          </a:xfrm>
          <a:prstGeom prst="rect">
            <a:avLst/>
          </a:prstGeom>
        </p:spPr>
      </p:pic>
      <p:pic>
        <p:nvPicPr>
          <p:cNvPr id="6" name="Grafik 5" descr="Ein Bild, das ClipArt, Vektorgrafiken enthält.&#10;&#10;Automatisch generierte Beschreibung">
            <a:extLst>
              <a:ext uri="{FF2B5EF4-FFF2-40B4-BE49-F238E27FC236}">
                <a16:creationId xmlns:a16="http://schemas.microsoft.com/office/drawing/2014/main" id="{65533B88-B5EE-46F1-A94C-522B50F83B69}"/>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902418" y="6015884"/>
            <a:ext cx="580360" cy="540725"/>
          </a:xfrm>
          <a:prstGeom prst="rect">
            <a:avLst/>
          </a:prstGeom>
        </p:spPr>
      </p:pic>
      <p:pic>
        <p:nvPicPr>
          <p:cNvPr id="12" name="Grafik 11">
            <a:extLst>
              <a:ext uri="{FF2B5EF4-FFF2-40B4-BE49-F238E27FC236}">
                <a16:creationId xmlns:a16="http://schemas.microsoft.com/office/drawing/2014/main" id="{2364626C-DE04-4863-BC5A-4F21E0B46389}"/>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0637373" y="6029336"/>
            <a:ext cx="519985" cy="519985"/>
          </a:xfrm>
          <a:prstGeom prst="rect">
            <a:avLst/>
          </a:prstGeom>
        </p:spPr>
      </p:pic>
    </p:spTree>
    <p:extLst>
      <p:ext uri="{BB962C8B-B14F-4D97-AF65-F5344CB8AC3E}">
        <p14:creationId xmlns:p14="http://schemas.microsoft.com/office/powerpoint/2010/main" val="294347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fade">
                                      <p:cBhvr>
                                        <p:cTn id="31" dur="500"/>
                                        <p:tgtEl>
                                          <p:spTgt spid="7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fade">
                                      <p:cBhvr>
                                        <p:cTn id="39" dur="500"/>
                                        <p:tgtEl>
                                          <p:spTgt spid="58"/>
                                        </p:tgtEl>
                                      </p:cBhvr>
                                    </p:animEffect>
                                  </p:childTnLst>
                                </p:cTn>
                              </p:par>
                              <p:par>
                                <p:cTn id="40" presetID="10" presetClass="entr" presetSubtype="0" fill="hold"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par>
                                <p:cTn id="43" presetID="10" presetClass="entr" presetSubtype="0" fill="hold" nodeType="with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fade">
                                      <p:cBhvr>
                                        <p:cTn id="45" dur="500"/>
                                        <p:tgtEl>
                                          <p:spTgt spid="66"/>
                                        </p:tgtEl>
                                      </p:cBhvr>
                                    </p:animEffect>
                                  </p:childTnLst>
                                </p:cTn>
                              </p:par>
                              <p:par>
                                <p:cTn id="46" presetID="10" presetClass="entr" presetSubtype="0" fill="hold" nodeType="withEffect">
                                  <p:stCondLst>
                                    <p:cond delay="0"/>
                                  </p:stCondLst>
                                  <p:childTnLst>
                                    <p:set>
                                      <p:cBhvr>
                                        <p:cTn id="47" dur="1" fill="hold">
                                          <p:stCondLst>
                                            <p:cond delay="0"/>
                                          </p:stCondLst>
                                        </p:cTn>
                                        <p:tgtEl>
                                          <p:spTgt spid="71"/>
                                        </p:tgtEl>
                                        <p:attrNameLst>
                                          <p:attrName>style.visibility</p:attrName>
                                        </p:attrNameLst>
                                      </p:cBhvr>
                                      <p:to>
                                        <p:strVal val="visible"/>
                                      </p:to>
                                    </p:set>
                                    <p:animEffect transition="in" filter="fade">
                                      <p:cBhvr>
                                        <p:cTn id="48" dur="500"/>
                                        <p:tgtEl>
                                          <p:spTgt spid="71"/>
                                        </p:tgtEl>
                                      </p:cBhvr>
                                    </p:animEffect>
                                  </p:childTnLst>
                                </p:cTn>
                              </p:par>
                              <p:par>
                                <p:cTn id="49" presetID="10"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childTnLst>
                                </p:cTn>
                              </p:par>
                              <p:par>
                                <p:cTn id="52" presetID="10" presetClass="entr" presetSubtype="0" fill="hold" nodeType="with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fade">
                                      <p:cBhvr>
                                        <p:cTn id="54" dur="500"/>
                                        <p:tgtEl>
                                          <p:spTgt spid="56"/>
                                        </p:tgtEl>
                                      </p:cBhvr>
                                    </p:animEffect>
                                  </p:childTnLst>
                                </p:cTn>
                              </p:par>
                              <p:par>
                                <p:cTn id="55" presetID="10" presetClass="entr" presetSubtype="0"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par>
                                <p:cTn id="58" presetID="10" presetClass="entr" presetSubtype="0" fill="hold"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500"/>
                                        <p:tgtEl>
                                          <p:spTgt spid="44"/>
                                        </p:tgtEl>
                                      </p:cBhvr>
                                    </p:animEffect>
                                  </p:childTnLst>
                                </p:cTn>
                              </p:par>
                              <p:par>
                                <p:cTn id="61" presetID="10" presetClass="entr" presetSubtype="0" fill="hold" nodeType="withEffect">
                                  <p:stCondLst>
                                    <p:cond delay="0"/>
                                  </p:stCondLst>
                                  <p:childTnLst>
                                    <p:set>
                                      <p:cBhvr>
                                        <p:cTn id="62" dur="1" fill="hold">
                                          <p:stCondLst>
                                            <p:cond delay="0"/>
                                          </p:stCondLst>
                                        </p:cTn>
                                        <p:tgtEl>
                                          <p:spTgt spid="64"/>
                                        </p:tgtEl>
                                        <p:attrNameLst>
                                          <p:attrName>style.visibility</p:attrName>
                                        </p:attrNameLst>
                                      </p:cBhvr>
                                      <p:to>
                                        <p:strVal val="visible"/>
                                      </p:to>
                                    </p:set>
                                    <p:animEffect transition="in" filter="fade">
                                      <p:cBhvr>
                                        <p:cTn id="63" dur="500"/>
                                        <p:tgtEl>
                                          <p:spTgt spid="64"/>
                                        </p:tgtEl>
                                      </p:cBhvr>
                                    </p:animEffect>
                                  </p:childTnLst>
                                </p:cTn>
                              </p:par>
                              <p:par>
                                <p:cTn id="64" presetID="10" presetClass="entr" presetSubtype="0" fill="hold"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fade">
                                      <p:cBhvr>
                                        <p:cTn id="78" dur="1000"/>
                                        <p:tgtEl>
                                          <p:spTgt spid="6"/>
                                        </p:tgtEl>
                                      </p:cBhvr>
                                    </p:animEffect>
                                    <p:anim calcmode="lin" valueType="num">
                                      <p:cBhvr>
                                        <p:cTn id="79" dur="1000" fill="hold"/>
                                        <p:tgtEl>
                                          <p:spTgt spid="6"/>
                                        </p:tgtEl>
                                        <p:attrNameLst>
                                          <p:attrName>ppt_x</p:attrName>
                                        </p:attrNameLst>
                                      </p:cBhvr>
                                      <p:tavLst>
                                        <p:tav tm="0">
                                          <p:val>
                                            <p:strVal val="#ppt_x"/>
                                          </p:val>
                                        </p:tav>
                                        <p:tav tm="100000">
                                          <p:val>
                                            <p:strVal val="#ppt_x"/>
                                          </p:val>
                                        </p:tav>
                                      </p:tavLst>
                                    </p:anim>
                                    <p:anim calcmode="lin" valueType="num">
                                      <p:cBhvr>
                                        <p:cTn id="80" dur="1000" fill="hold"/>
                                        <p:tgtEl>
                                          <p:spTgt spid="6"/>
                                        </p:tgtEl>
                                        <p:attrNameLst>
                                          <p:attrName>ppt_y</p:attrName>
                                        </p:attrNameLst>
                                      </p:cBhvr>
                                      <p:tavLst>
                                        <p:tav tm="0">
                                          <p:val>
                                            <p:strVal val="#ppt_y+.1"/>
                                          </p:val>
                                        </p:tav>
                                        <p:tav tm="100000">
                                          <p:val>
                                            <p:strVal val="#ppt_y"/>
                                          </p:val>
                                        </p:tav>
                                      </p:tavLst>
                                    </p:anim>
                                  </p:childTnLst>
                                </p:cTn>
                              </p:par>
                              <p:par>
                                <p:cTn id="81" presetID="10" presetClass="entr" presetSubtype="0" fill="hold" nodeType="withEffect">
                                  <p:stCondLst>
                                    <p:cond delay="0"/>
                                  </p:stCondLst>
                                  <p:childTnLst>
                                    <p:set>
                                      <p:cBhvr>
                                        <p:cTn id="82" dur="1" fill="hold">
                                          <p:stCondLst>
                                            <p:cond delay="0"/>
                                          </p:stCondLst>
                                        </p:cTn>
                                        <p:tgtEl>
                                          <p:spTgt spid="60"/>
                                        </p:tgtEl>
                                        <p:attrNameLst>
                                          <p:attrName>style.visibility</p:attrName>
                                        </p:attrNameLst>
                                      </p:cBhvr>
                                      <p:to>
                                        <p:strVal val="visible"/>
                                      </p:to>
                                    </p:set>
                                    <p:animEffect transition="in" filter="fade">
                                      <p:cBhvr>
                                        <p:cTn id="83" dur="500"/>
                                        <p:tgtEl>
                                          <p:spTgt spid="60"/>
                                        </p:tgtEl>
                                      </p:cBhvr>
                                    </p:animEffect>
                                  </p:childTnLst>
                                </p:cTn>
                              </p:par>
                              <p:par>
                                <p:cTn id="84" presetID="10" presetClass="entr" presetSubtype="0" fill="hold" nodeType="with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500"/>
                                        <p:tgtEl>
                                          <p:spTgt spid="46"/>
                                        </p:tgtEl>
                                      </p:cBhvr>
                                    </p:animEffect>
                                  </p:childTnLst>
                                </p:cTn>
                              </p:par>
                              <p:par>
                                <p:cTn id="87" presetID="10" presetClass="entr" presetSubtype="0" fill="hold" nodeType="withEffect">
                                  <p:stCondLst>
                                    <p:cond delay="0"/>
                                  </p:stCondLst>
                                  <p:childTnLst>
                                    <p:set>
                                      <p:cBhvr>
                                        <p:cTn id="88" dur="1" fill="hold">
                                          <p:stCondLst>
                                            <p:cond delay="0"/>
                                          </p:stCondLst>
                                        </p:cTn>
                                        <p:tgtEl>
                                          <p:spTgt spid="68"/>
                                        </p:tgtEl>
                                        <p:attrNameLst>
                                          <p:attrName>style.visibility</p:attrName>
                                        </p:attrNameLst>
                                      </p:cBhvr>
                                      <p:to>
                                        <p:strVal val="visible"/>
                                      </p:to>
                                    </p:set>
                                    <p:animEffect transition="in" filter="fade">
                                      <p:cBhvr>
                                        <p:cTn id="89" dur="500"/>
                                        <p:tgtEl>
                                          <p:spTgt spid="68"/>
                                        </p:tgtEl>
                                      </p:cBhvr>
                                    </p:animEffect>
                                  </p:childTnLst>
                                </p:cTn>
                              </p:par>
                              <p:par>
                                <p:cTn id="90" presetID="10" presetClass="entr" presetSubtype="0" fill="hold" nodeType="with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fade">
                                      <p:cBhvr>
                                        <p:cTn id="92" dur="500"/>
                                        <p:tgtEl>
                                          <p:spTgt spid="50"/>
                                        </p:tgtEl>
                                      </p:cBhvr>
                                    </p:animEffect>
                                  </p:childTnLst>
                                </p:cTn>
                              </p:par>
                              <p:par>
                                <p:cTn id="93" presetID="10" presetClass="entr" presetSubtype="0"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500"/>
                                        <p:tgtEl>
                                          <p:spTgt spid="34"/>
                                        </p:tgtEl>
                                      </p:cBhvr>
                                    </p:animEffect>
                                  </p:childTnLst>
                                </p:cTn>
                              </p:par>
                              <p:par>
                                <p:cTn id="96" presetID="10" presetClass="entr" presetSubtype="0" fill="hold" nodeType="with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fade">
                                      <p:cBhvr>
                                        <p:cTn id="98" dur="500"/>
                                        <p:tgtEl>
                                          <p:spTgt spid="38"/>
                                        </p:tgtEl>
                                      </p:cBhvr>
                                    </p:animEffect>
                                  </p:childTnLst>
                                </p:cTn>
                              </p:par>
                              <p:par>
                                <p:cTn id="99" presetID="10" presetClass="entr" presetSubtype="0" fill="hold" nodeType="withEffect">
                                  <p:stCondLst>
                                    <p:cond delay="0"/>
                                  </p:stCondLst>
                                  <p:childTnLst>
                                    <p:set>
                                      <p:cBhvr>
                                        <p:cTn id="100" dur="1" fill="hold">
                                          <p:stCondLst>
                                            <p:cond delay="0"/>
                                          </p:stCondLst>
                                        </p:cTn>
                                        <p:tgtEl>
                                          <p:spTgt spid="52"/>
                                        </p:tgtEl>
                                        <p:attrNameLst>
                                          <p:attrName>style.visibility</p:attrName>
                                        </p:attrNameLst>
                                      </p:cBhvr>
                                      <p:to>
                                        <p:strVal val="visible"/>
                                      </p:to>
                                    </p:set>
                                    <p:animEffect transition="in" filter="fade">
                                      <p:cBhvr>
                                        <p:cTn id="101" dur="500"/>
                                        <p:tgtEl>
                                          <p:spTgt spid="52"/>
                                        </p:tgtEl>
                                      </p:cBhvr>
                                    </p:animEffect>
                                  </p:childTnLst>
                                </p:cTn>
                              </p:par>
                              <p:par>
                                <p:cTn id="102" presetID="10" presetClass="entr" presetSubtype="0" fill="hold" nodeType="withEffect">
                                  <p:stCondLst>
                                    <p:cond delay="0"/>
                                  </p:stCondLst>
                                  <p:childTnLst>
                                    <p:set>
                                      <p:cBhvr>
                                        <p:cTn id="103" dur="1" fill="hold">
                                          <p:stCondLst>
                                            <p:cond delay="0"/>
                                          </p:stCondLst>
                                        </p:cTn>
                                        <p:tgtEl>
                                          <p:spTgt spid="54"/>
                                        </p:tgtEl>
                                        <p:attrNameLst>
                                          <p:attrName>style.visibility</p:attrName>
                                        </p:attrNameLst>
                                      </p:cBhvr>
                                      <p:to>
                                        <p:strVal val="visible"/>
                                      </p:to>
                                    </p:set>
                                    <p:animEffect transition="in" filter="fade">
                                      <p:cBhvr>
                                        <p:cTn id="104" dur="500"/>
                                        <p:tgtEl>
                                          <p:spTgt spid="54"/>
                                        </p:tgtEl>
                                      </p:cBhvr>
                                    </p:animEffect>
                                  </p:childTnLst>
                                </p:cTn>
                              </p:par>
                              <p:par>
                                <p:cTn id="105" presetID="10" presetClass="entr" presetSubtype="0" fill="hold" nodeType="withEffect">
                                  <p:stCondLst>
                                    <p:cond delay="0"/>
                                  </p:stCondLst>
                                  <p:childTnLst>
                                    <p:set>
                                      <p:cBhvr>
                                        <p:cTn id="106" dur="1" fill="hold">
                                          <p:stCondLst>
                                            <p:cond delay="0"/>
                                          </p:stCondLst>
                                        </p:cTn>
                                        <p:tgtEl>
                                          <p:spTgt spid="40"/>
                                        </p:tgtEl>
                                        <p:attrNameLst>
                                          <p:attrName>style.visibility</p:attrName>
                                        </p:attrNameLst>
                                      </p:cBhvr>
                                      <p:to>
                                        <p:strVal val="visible"/>
                                      </p:to>
                                    </p:set>
                                    <p:animEffect transition="in" filter="fade">
                                      <p:cBhvr>
                                        <p:cTn id="107" dur="500"/>
                                        <p:tgtEl>
                                          <p:spTgt spid="40"/>
                                        </p:tgtEl>
                                      </p:cBhvr>
                                    </p:animEffect>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10"/>
                                        </p:tgtEl>
                                        <p:attrNameLst>
                                          <p:attrName>style.visibility</p:attrName>
                                        </p:attrNameLst>
                                      </p:cBhvr>
                                      <p:to>
                                        <p:strVal val="visible"/>
                                      </p:to>
                                    </p:set>
                                    <p:animEffect transition="in" filter="fade">
                                      <p:cBhvr>
                                        <p:cTn id="112" dur="1000"/>
                                        <p:tgtEl>
                                          <p:spTgt spid="10"/>
                                        </p:tgtEl>
                                      </p:cBhvr>
                                    </p:animEffect>
                                    <p:anim calcmode="lin" valueType="num">
                                      <p:cBhvr>
                                        <p:cTn id="113" dur="1000" fill="hold"/>
                                        <p:tgtEl>
                                          <p:spTgt spid="10"/>
                                        </p:tgtEl>
                                        <p:attrNameLst>
                                          <p:attrName>ppt_x</p:attrName>
                                        </p:attrNameLst>
                                      </p:cBhvr>
                                      <p:tavLst>
                                        <p:tav tm="0">
                                          <p:val>
                                            <p:strVal val="#ppt_x"/>
                                          </p:val>
                                        </p:tav>
                                        <p:tav tm="100000">
                                          <p:val>
                                            <p:strVal val="#ppt_x"/>
                                          </p:val>
                                        </p:tav>
                                      </p:tavLst>
                                    </p:anim>
                                    <p:anim calcmode="lin" valueType="num">
                                      <p:cBhvr>
                                        <p:cTn id="114" dur="1000" fill="hold"/>
                                        <p:tgtEl>
                                          <p:spTgt spid="10"/>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7"/>
                                        </p:tgtEl>
                                        <p:attrNameLst>
                                          <p:attrName>style.visibility</p:attrName>
                                        </p:attrNameLst>
                                      </p:cBhvr>
                                      <p:to>
                                        <p:strVal val="visible"/>
                                      </p:to>
                                    </p:set>
                                    <p:animEffect transition="in" filter="fade">
                                      <p:cBhvr>
                                        <p:cTn id="117" dur="1000"/>
                                        <p:tgtEl>
                                          <p:spTgt spid="7"/>
                                        </p:tgtEl>
                                      </p:cBhvr>
                                    </p:animEffect>
                                    <p:anim calcmode="lin" valueType="num">
                                      <p:cBhvr>
                                        <p:cTn id="118" dur="1000" fill="hold"/>
                                        <p:tgtEl>
                                          <p:spTgt spid="7"/>
                                        </p:tgtEl>
                                        <p:attrNameLst>
                                          <p:attrName>ppt_x</p:attrName>
                                        </p:attrNameLst>
                                      </p:cBhvr>
                                      <p:tavLst>
                                        <p:tav tm="0">
                                          <p:val>
                                            <p:strVal val="#ppt_x"/>
                                          </p:val>
                                        </p:tav>
                                        <p:tav tm="100000">
                                          <p:val>
                                            <p:strVal val="#ppt_x"/>
                                          </p:val>
                                        </p:tav>
                                      </p:tavLst>
                                    </p:anim>
                                    <p:anim calcmode="lin" valueType="num">
                                      <p:cBhvr>
                                        <p:cTn id="119" dur="1000" fill="hold"/>
                                        <p:tgtEl>
                                          <p:spTgt spid="7"/>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5"/>
                                        </p:tgtEl>
                                        <p:attrNameLst>
                                          <p:attrName>style.visibility</p:attrName>
                                        </p:attrNameLst>
                                      </p:cBhvr>
                                      <p:to>
                                        <p:strVal val="visible"/>
                                      </p:to>
                                    </p:set>
                                    <p:animEffect transition="in" filter="fade">
                                      <p:cBhvr>
                                        <p:cTn id="122" dur="1000"/>
                                        <p:tgtEl>
                                          <p:spTgt spid="5"/>
                                        </p:tgtEl>
                                      </p:cBhvr>
                                    </p:animEffect>
                                    <p:anim calcmode="lin" valueType="num">
                                      <p:cBhvr>
                                        <p:cTn id="123" dur="1000" fill="hold"/>
                                        <p:tgtEl>
                                          <p:spTgt spid="5"/>
                                        </p:tgtEl>
                                        <p:attrNameLst>
                                          <p:attrName>ppt_x</p:attrName>
                                        </p:attrNameLst>
                                      </p:cBhvr>
                                      <p:tavLst>
                                        <p:tav tm="0">
                                          <p:val>
                                            <p:strVal val="#ppt_x"/>
                                          </p:val>
                                        </p:tav>
                                        <p:tav tm="100000">
                                          <p:val>
                                            <p:strVal val="#ppt_x"/>
                                          </p:val>
                                        </p:tav>
                                      </p:tavLst>
                                    </p:anim>
                                    <p:anim calcmode="lin" valueType="num">
                                      <p:cBhvr>
                                        <p:cTn id="1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hteck 30">
            <a:extLst>
              <a:ext uri="{FF2B5EF4-FFF2-40B4-BE49-F238E27FC236}">
                <a16:creationId xmlns:a16="http://schemas.microsoft.com/office/drawing/2014/main" id="{CF15D913-37BA-4F53-AD4C-7EAED2E70777}"/>
              </a:ext>
            </a:extLst>
          </p:cNvPr>
          <p:cNvSpPr/>
          <p:nvPr/>
        </p:nvSpPr>
        <p:spPr>
          <a:xfrm>
            <a:off x="-81064" y="2372264"/>
            <a:ext cx="12354127" cy="4612196"/>
          </a:xfrm>
          <a:prstGeom prst="rect">
            <a:avLst/>
          </a:prstGeom>
          <a:solidFill>
            <a:schemeClr val="bg1"/>
          </a:solidFill>
          <a:ln w="25400">
            <a:solidFill>
              <a:srgbClr val="10529D"/>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dirty="0"/>
          </a:p>
        </p:txBody>
      </p:sp>
      <p:sp>
        <p:nvSpPr>
          <p:cNvPr id="2" name="Rechteck 1">
            <a:extLst>
              <a:ext uri="{FF2B5EF4-FFF2-40B4-BE49-F238E27FC236}">
                <a16:creationId xmlns:a16="http://schemas.microsoft.com/office/drawing/2014/main" id="{20F7261F-8F47-4D14-98DB-4992F299B2D7}"/>
              </a:ext>
            </a:extLst>
          </p:cNvPr>
          <p:cNvSpPr/>
          <p:nvPr/>
        </p:nvSpPr>
        <p:spPr>
          <a:xfrm>
            <a:off x="2562043" y="513387"/>
            <a:ext cx="9454551" cy="1077218"/>
          </a:xfrm>
          <a:prstGeom prst="rect">
            <a:avLst/>
          </a:prstGeom>
        </p:spPr>
        <p:txBody>
          <a:bodyPr wrap="square">
            <a:spAutoFit/>
          </a:bodyPr>
          <a:lstStyle/>
          <a:p>
            <a:pPr algn="ctr"/>
            <a:r>
              <a:rPr lang="de-DE" sz="3200" b="1" dirty="0">
                <a:latin typeface="Calibri" panose="020F0502020204030204" pitchFamily="34" charset="0"/>
                <a:cs typeface="Calibri" panose="020F0502020204030204" pitchFamily="34" charset="0"/>
              </a:rPr>
              <a:t>Wer organisiert die EBI Grundeinkommen in Deutschland ? </a:t>
            </a:r>
            <a:r>
              <a:rPr lang="de-DE" sz="1200" b="1" dirty="0">
                <a:latin typeface="Calibri" panose="020F0502020204030204" pitchFamily="34" charset="0"/>
                <a:cs typeface="Calibri" panose="020F0502020204030204" pitchFamily="34" charset="0"/>
              </a:rPr>
              <a:t>(Stand Dezember 2021)</a:t>
            </a:r>
          </a:p>
        </p:txBody>
      </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6767" y="245082"/>
            <a:ext cx="2127182" cy="2127182"/>
          </a:xfrm>
          <a:prstGeom prst="rect">
            <a:avLst/>
          </a:prstGeom>
        </p:spPr>
      </p:pic>
      <p:pic>
        <p:nvPicPr>
          <p:cNvPr id="5" name="Grafik 4">
            <a:extLst>
              <a:ext uri="{FF2B5EF4-FFF2-40B4-BE49-F238E27FC236}">
                <a16:creationId xmlns:a16="http://schemas.microsoft.com/office/drawing/2014/main" id="{42C9103D-98BF-493F-B9C8-505CF9313786}"/>
              </a:ext>
            </a:extLst>
          </p:cNvPr>
          <p:cNvPicPr>
            <a:picLocks noChangeAspect="1"/>
          </p:cNvPicPr>
          <p:nvPr/>
        </p:nvPicPr>
        <p:blipFill>
          <a:blip r:embed="rId5"/>
          <a:stretch>
            <a:fillRect/>
          </a:stretch>
        </p:blipFill>
        <p:spPr>
          <a:xfrm>
            <a:off x="942780" y="2512368"/>
            <a:ext cx="3238525" cy="971557"/>
          </a:xfrm>
          <a:prstGeom prst="rect">
            <a:avLst/>
          </a:prstGeom>
        </p:spPr>
      </p:pic>
      <p:pic>
        <p:nvPicPr>
          <p:cNvPr id="6" name="Grafik 3" descr="Bild in Originalgröße anzeig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541" y="3616294"/>
            <a:ext cx="1844644" cy="679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2" descr="https://www.kab.de/fileadmin/user_upload/kab_de/Grafiken/Logos/Farb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 name="AutoShape 4" descr="https://www.kab.de/fileadmin/user_upload/kab_de/Grafiken/Logos/Farbe.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9" name="Grafik 8"/>
          <p:cNvPicPr>
            <a:picLocks noChangeAspect="1"/>
          </p:cNvPicPr>
          <p:nvPr/>
        </p:nvPicPr>
        <p:blipFill>
          <a:blip r:embed="rId7"/>
          <a:stretch>
            <a:fillRect/>
          </a:stretch>
        </p:blipFill>
        <p:spPr>
          <a:xfrm>
            <a:off x="4839116" y="3493459"/>
            <a:ext cx="926405" cy="1618339"/>
          </a:xfrm>
          <a:prstGeom prst="rect">
            <a:avLst/>
          </a:prstGeom>
        </p:spPr>
      </p:pic>
      <p:pic>
        <p:nvPicPr>
          <p:cNvPr id="10" name="Grafik 9"/>
          <p:cNvPicPr>
            <a:picLocks noChangeAspect="1"/>
          </p:cNvPicPr>
          <p:nvPr/>
        </p:nvPicPr>
        <p:blipFill>
          <a:blip r:embed="rId8"/>
          <a:stretch>
            <a:fillRect/>
          </a:stretch>
        </p:blipFill>
        <p:spPr>
          <a:xfrm>
            <a:off x="4839116" y="2512454"/>
            <a:ext cx="2241192" cy="979653"/>
          </a:xfrm>
          <a:prstGeom prst="rect">
            <a:avLst/>
          </a:prstGeom>
        </p:spPr>
      </p:pic>
      <p:sp>
        <p:nvSpPr>
          <p:cNvPr id="12" name="AutoShape 6" descr="Logo von Mein Grundeinkomme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8" descr="Logo von Mein Grundeinkomme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6" name="Grafik 15" descr="Ein Bild, das Zeichnung enthält.&#10;&#10;Automatisch generierte Beschreibung">
            <a:extLst>
              <a:ext uri="{FF2B5EF4-FFF2-40B4-BE49-F238E27FC236}">
                <a16:creationId xmlns:a16="http://schemas.microsoft.com/office/drawing/2014/main" id="{F58AED3D-A218-4C4B-9DDE-E6C6AB6037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29090" y="2511762"/>
            <a:ext cx="3284156" cy="980345"/>
          </a:xfrm>
          <a:prstGeom prst="rect">
            <a:avLst/>
          </a:prstGeom>
        </p:spPr>
      </p:pic>
      <p:pic>
        <p:nvPicPr>
          <p:cNvPr id="8" name="Grafik 7">
            <a:extLst>
              <a:ext uri="{FF2B5EF4-FFF2-40B4-BE49-F238E27FC236}">
                <a16:creationId xmlns:a16="http://schemas.microsoft.com/office/drawing/2014/main" id="{F80CD9C3-A04E-48DE-A618-19447D87C569}"/>
              </a:ext>
            </a:extLst>
          </p:cNvPr>
          <p:cNvPicPr>
            <a:picLocks noChangeAspect="1"/>
          </p:cNvPicPr>
          <p:nvPr/>
        </p:nvPicPr>
        <p:blipFill>
          <a:blip r:embed="rId10"/>
          <a:stretch>
            <a:fillRect/>
          </a:stretch>
        </p:blipFill>
        <p:spPr>
          <a:xfrm>
            <a:off x="9906157" y="5824023"/>
            <a:ext cx="523109" cy="523109"/>
          </a:xfrm>
          <a:prstGeom prst="rect">
            <a:avLst/>
          </a:prstGeom>
        </p:spPr>
      </p:pic>
      <p:pic>
        <p:nvPicPr>
          <p:cNvPr id="18" name="Grafik 17">
            <a:extLst>
              <a:ext uri="{FF2B5EF4-FFF2-40B4-BE49-F238E27FC236}">
                <a16:creationId xmlns:a16="http://schemas.microsoft.com/office/drawing/2014/main" id="{77FEF81D-5CD4-4AC4-9696-19FC133175AE}"/>
              </a:ext>
            </a:extLst>
          </p:cNvPr>
          <p:cNvPicPr>
            <a:picLocks noChangeAspect="1"/>
          </p:cNvPicPr>
          <p:nvPr/>
        </p:nvPicPr>
        <p:blipFill>
          <a:blip r:embed="rId11"/>
          <a:stretch>
            <a:fillRect/>
          </a:stretch>
        </p:blipFill>
        <p:spPr>
          <a:xfrm>
            <a:off x="249475" y="4494515"/>
            <a:ext cx="938931" cy="993363"/>
          </a:xfrm>
          <a:prstGeom prst="rect">
            <a:avLst/>
          </a:prstGeom>
        </p:spPr>
      </p:pic>
      <p:pic>
        <p:nvPicPr>
          <p:cNvPr id="20" name="Grafik 19">
            <a:extLst>
              <a:ext uri="{FF2B5EF4-FFF2-40B4-BE49-F238E27FC236}">
                <a16:creationId xmlns:a16="http://schemas.microsoft.com/office/drawing/2014/main" id="{78B0AAF8-8E82-4ECC-9F5E-12184C70E7CD}"/>
              </a:ext>
            </a:extLst>
          </p:cNvPr>
          <p:cNvPicPr>
            <a:picLocks noChangeAspect="1"/>
          </p:cNvPicPr>
          <p:nvPr/>
        </p:nvPicPr>
        <p:blipFill>
          <a:blip r:embed="rId12"/>
          <a:stretch>
            <a:fillRect/>
          </a:stretch>
        </p:blipFill>
        <p:spPr>
          <a:xfrm>
            <a:off x="2868010" y="5658262"/>
            <a:ext cx="1322336" cy="452688"/>
          </a:xfrm>
          <a:prstGeom prst="rect">
            <a:avLst/>
          </a:prstGeom>
        </p:spPr>
      </p:pic>
      <p:pic>
        <p:nvPicPr>
          <p:cNvPr id="21" name="Grafik 20">
            <a:extLst>
              <a:ext uri="{FF2B5EF4-FFF2-40B4-BE49-F238E27FC236}">
                <a16:creationId xmlns:a16="http://schemas.microsoft.com/office/drawing/2014/main" id="{33C88C6D-AEF4-4E85-95ED-7D4D7376F563}"/>
              </a:ext>
            </a:extLst>
          </p:cNvPr>
          <p:cNvPicPr>
            <a:picLocks noChangeAspect="1"/>
          </p:cNvPicPr>
          <p:nvPr/>
        </p:nvPicPr>
        <p:blipFill>
          <a:blip r:embed="rId13"/>
          <a:stretch>
            <a:fillRect/>
          </a:stretch>
        </p:blipFill>
        <p:spPr>
          <a:xfrm>
            <a:off x="7230677" y="6135598"/>
            <a:ext cx="1498833" cy="531656"/>
          </a:xfrm>
          <a:prstGeom prst="rect">
            <a:avLst/>
          </a:prstGeom>
        </p:spPr>
      </p:pic>
      <p:pic>
        <p:nvPicPr>
          <p:cNvPr id="15" name="Grafik 14">
            <a:extLst>
              <a:ext uri="{FF2B5EF4-FFF2-40B4-BE49-F238E27FC236}">
                <a16:creationId xmlns:a16="http://schemas.microsoft.com/office/drawing/2014/main" id="{1C7083ED-0277-4DD9-9A1A-0E1F90C3F0E6}"/>
              </a:ext>
            </a:extLst>
          </p:cNvPr>
          <p:cNvPicPr>
            <a:picLocks noChangeAspect="1"/>
          </p:cNvPicPr>
          <p:nvPr/>
        </p:nvPicPr>
        <p:blipFill>
          <a:blip r:embed="rId14"/>
          <a:stretch>
            <a:fillRect/>
          </a:stretch>
        </p:blipFill>
        <p:spPr>
          <a:xfrm>
            <a:off x="2540620" y="3264231"/>
            <a:ext cx="1887818" cy="797567"/>
          </a:xfrm>
          <a:prstGeom prst="rect">
            <a:avLst/>
          </a:prstGeom>
        </p:spPr>
      </p:pic>
      <p:pic>
        <p:nvPicPr>
          <p:cNvPr id="17" name="Grafik 16">
            <a:extLst>
              <a:ext uri="{FF2B5EF4-FFF2-40B4-BE49-F238E27FC236}">
                <a16:creationId xmlns:a16="http://schemas.microsoft.com/office/drawing/2014/main" id="{FC4BCDEE-D3C5-46FF-A528-224FCFD10B68}"/>
              </a:ext>
            </a:extLst>
          </p:cNvPr>
          <p:cNvPicPr>
            <a:picLocks noChangeAspect="1"/>
          </p:cNvPicPr>
          <p:nvPr/>
        </p:nvPicPr>
        <p:blipFill>
          <a:blip r:embed="rId15"/>
          <a:stretch>
            <a:fillRect/>
          </a:stretch>
        </p:blipFill>
        <p:spPr>
          <a:xfrm>
            <a:off x="1496144" y="5015515"/>
            <a:ext cx="2207441" cy="551860"/>
          </a:xfrm>
          <a:prstGeom prst="rect">
            <a:avLst/>
          </a:prstGeom>
        </p:spPr>
      </p:pic>
      <p:pic>
        <p:nvPicPr>
          <p:cNvPr id="22" name="Grafik 21">
            <a:extLst>
              <a:ext uri="{FF2B5EF4-FFF2-40B4-BE49-F238E27FC236}">
                <a16:creationId xmlns:a16="http://schemas.microsoft.com/office/drawing/2014/main" id="{A5434D56-30CA-42A3-9F2C-0D1C053DEDB4}"/>
              </a:ext>
            </a:extLst>
          </p:cNvPr>
          <p:cNvPicPr>
            <a:picLocks noChangeAspect="1"/>
          </p:cNvPicPr>
          <p:nvPr/>
        </p:nvPicPr>
        <p:blipFill>
          <a:blip r:embed="rId16"/>
          <a:stretch>
            <a:fillRect/>
          </a:stretch>
        </p:blipFill>
        <p:spPr>
          <a:xfrm>
            <a:off x="1199418" y="6508819"/>
            <a:ext cx="906475" cy="391393"/>
          </a:xfrm>
          <a:prstGeom prst="rect">
            <a:avLst/>
          </a:prstGeom>
        </p:spPr>
      </p:pic>
      <p:sp>
        <p:nvSpPr>
          <p:cNvPr id="23" name="Textfeld 22">
            <a:extLst>
              <a:ext uri="{FF2B5EF4-FFF2-40B4-BE49-F238E27FC236}">
                <a16:creationId xmlns:a16="http://schemas.microsoft.com/office/drawing/2014/main" id="{1F3D9C3D-45FF-4428-8A99-DB14B5A299EF}"/>
              </a:ext>
            </a:extLst>
          </p:cNvPr>
          <p:cNvSpPr txBox="1"/>
          <p:nvPr/>
        </p:nvSpPr>
        <p:spPr>
          <a:xfrm rot="10800000" flipV="1">
            <a:off x="10532790" y="6353355"/>
            <a:ext cx="1503634" cy="523220"/>
          </a:xfrm>
          <a:prstGeom prst="rect">
            <a:avLst/>
          </a:prstGeom>
          <a:noFill/>
          <a:ln>
            <a:noFill/>
          </a:ln>
        </p:spPr>
        <p:txBody>
          <a:bodyPr wrap="square" rtlCol="0" anchor="ctr" anchorCtr="1">
            <a:spAutoFit/>
          </a:bodyPr>
          <a:lstStyle/>
          <a:p>
            <a:r>
              <a:rPr lang="de-DE" sz="1400" b="1" dirty="0"/>
              <a:t>Hier ist noch Platz…</a:t>
            </a:r>
          </a:p>
        </p:txBody>
      </p:sp>
      <p:pic>
        <p:nvPicPr>
          <p:cNvPr id="24" name="Grafik 23" descr="Ein Bild, das Zeichnung enthält.&#10;&#10;Automatisch generierte Beschreibung">
            <a:extLst>
              <a:ext uri="{FF2B5EF4-FFF2-40B4-BE49-F238E27FC236}">
                <a16:creationId xmlns:a16="http://schemas.microsoft.com/office/drawing/2014/main" id="{3112A2E7-DB43-4152-A90E-0DB9FEBFA8B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29089" y="3630636"/>
            <a:ext cx="1624329" cy="738331"/>
          </a:xfrm>
          <a:prstGeom prst="rect">
            <a:avLst/>
          </a:prstGeom>
        </p:spPr>
      </p:pic>
      <p:sp>
        <p:nvSpPr>
          <p:cNvPr id="14" name="AutoShape 2" descr="Logo"/>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25" name="Grafik 24"/>
          <p:cNvPicPr>
            <a:picLocks noChangeAspect="1"/>
          </p:cNvPicPr>
          <p:nvPr/>
        </p:nvPicPr>
        <p:blipFill>
          <a:blip r:embed="rId18"/>
          <a:stretch>
            <a:fillRect/>
          </a:stretch>
        </p:blipFill>
        <p:spPr>
          <a:xfrm>
            <a:off x="155575" y="5705532"/>
            <a:ext cx="1123759" cy="679141"/>
          </a:xfrm>
          <a:prstGeom prst="rect">
            <a:avLst/>
          </a:prstGeom>
        </p:spPr>
      </p:pic>
      <p:pic>
        <p:nvPicPr>
          <p:cNvPr id="28" name="Grafik 27">
            <a:extLst>
              <a:ext uri="{FF2B5EF4-FFF2-40B4-BE49-F238E27FC236}">
                <a16:creationId xmlns:a16="http://schemas.microsoft.com/office/drawing/2014/main" id="{BD02936F-8B8F-4832-9D25-3C62B2A64AFE}"/>
              </a:ext>
            </a:extLst>
          </p:cNvPr>
          <p:cNvPicPr>
            <a:picLocks noChangeAspect="1"/>
          </p:cNvPicPr>
          <p:nvPr/>
        </p:nvPicPr>
        <p:blipFill>
          <a:blip r:embed="rId19"/>
          <a:stretch>
            <a:fillRect/>
          </a:stretch>
        </p:blipFill>
        <p:spPr>
          <a:xfrm>
            <a:off x="2249395" y="6249276"/>
            <a:ext cx="1293981" cy="644297"/>
          </a:xfrm>
          <a:prstGeom prst="rect">
            <a:avLst/>
          </a:prstGeom>
        </p:spPr>
      </p:pic>
      <p:pic>
        <p:nvPicPr>
          <p:cNvPr id="19" name="Grafik 18">
            <a:extLst>
              <a:ext uri="{FF2B5EF4-FFF2-40B4-BE49-F238E27FC236}">
                <a16:creationId xmlns:a16="http://schemas.microsoft.com/office/drawing/2014/main" id="{367BB039-AD8F-4A45-8309-465587B47CCB}"/>
              </a:ext>
            </a:extLst>
          </p:cNvPr>
          <p:cNvPicPr>
            <a:picLocks noChangeAspect="1"/>
          </p:cNvPicPr>
          <p:nvPr/>
        </p:nvPicPr>
        <p:blipFill>
          <a:blip r:embed="rId20"/>
          <a:stretch>
            <a:fillRect/>
          </a:stretch>
        </p:blipFill>
        <p:spPr>
          <a:xfrm>
            <a:off x="2484522" y="4052948"/>
            <a:ext cx="662794" cy="993363"/>
          </a:xfrm>
          <a:prstGeom prst="rect">
            <a:avLst/>
          </a:prstGeom>
        </p:spPr>
      </p:pic>
      <p:pic>
        <p:nvPicPr>
          <p:cNvPr id="27" name="Grafik 26">
            <a:extLst>
              <a:ext uri="{FF2B5EF4-FFF2-40B4-BE49-F238E27FC236}">
                <a16:creationId xmlns:a16="http://schemas.microsoft.com/office/drawing/2014/main" id="{B8FC6728-9E92-4E48-9BC4-BFEC4BF580BD}"/>
              </a:ext>
            </a:extLst>
          </p:cNvPr>
          <p:cNvPicPr>
            <a:picLocks noChangeAspect="1"/>
          </p:cNvPicPr>
          <p:nvPr/>
        </p:nvPicPr>
        <p:blipFill>
          <a:blip r:embed="rId21"/>
          <a:stretch>
            <a:fillRect/>
          </a:stretch>
        </p:blipFill>
        <p:spPr>
          <a:xfrm>
            <a:off x="5861428" y="3573998"/>
            <a:ext cx="1901816" cy="783164"/>
          </a:xfrm>
          <a:prstGeom prst="rect">
            <a:avLst/>
          </a:prstGeom>
        </p:spPr>
      </p:pic>
      <p:graphicFrame>
        <p:nvGraphicFramePr>
          <p:cNvPr id="29" name="Objekt 28">
            <a:extLst>
              <a:ext uri="{FF2B5EF4-FFF2-40B4-BE49-F238E27FC236}">
                <a16:creationId xmlns:a16="http://schemas.microsoft.com/office/drawing/2014/main" id="{9F9CD86E-B169-47EB-AA09-7B0B1A4F4A29}"/>
              </a:ext>
            </a:extLst>
          </p:cNvPr>
          <p:cNvGraphicFramePr>
            <a:graphicFrameLocks noChangeAspect="1"/>
          </p:cNvGraphicFramePr>
          <p:nvPr/>
        </p:nvGraphicFramePr>
        <p:xfrm>
          <a:off x="1338289" y="5612180"/>
          <a:ext cx="906475" cy="850765"/>
        </p:xfrm>
        <a:graphic>
          <a:graphicData uri="http://schemas.openxmlformats.org/presentationml/2006/ole">
            <mc:AlternateContent xmlns:mc="http://schemas.openxmlformats.org/markup-compatibility/2006">
              <mc:Choice xmlns:v="urn:schemas-microsoft-com:vml" Requires="v">
                <p:oleObj spid="_x0000_s3090" name="PHOTO-PAINT Essentials" r:id="rId22" imgW="1545120" imgH="1343880" progId="CorelPHOTOPAINTEssentials.Image.16">
                  <p:embed/>
                </p:oleObj>
              </mc:Choice>
              <mc:Fallback>
                <p:oleObj name="PHOTO-PAINT Essentials" r:id="rId22" imgW="1545120" imgH="1343880" progId="CorelPHOTOPAINTEssentials.Image.16">
                  <p:embed/>
                  <p:pic>
                    <p:nvPicPr>
                      <p:cNvPr id="29" name="Objekt 28">
                        <a:extLst>
                          <a:ext uri="{FF2B5EF4-FFF2-40B4-BE49-F238E27FC236}">
                            <a16:creationId xmlns:a16="http://schemas.microsoft.com/office/drawing/2014/main" id="{9F9CD86E-B169-47EB-AA09-7B0B1A4F4A29}"/>
                          </a:ext>
                        </a:extLst>
                      </p:cNvPr>
                      <p:cNvPicPr/>
                      <p:nvPr/>
                    </p:nvPicPr>
                    <p:blipFill>
                      <a:blip r:embed="rId23"/>
                      <a:stretch>
                        <a:fillRect/>
                      </a:stretch>
                    </p:blipFill>
                    <p:spPr>
                      <a:xfrm>
                        <a:off x="1338289" y="5612180"/>
                        <a:ext cx="906475" cy="850765"/>
                      </a:xfrm>
                      <a:prstGeom prst="rect">
                        <a:avLst/>
                      </a:prstGeom>
                    </p:spPr>
                  </p:pic>
                </p:oleObj>
              </mc:Fallback>
            </mc:AlternateContent>
          </a:graphicData>
        </a:graphic>
      </p:graphicFrame>
      <p:pic>
        <p:nvPicPr>
          <p:cNvPr id="1028" name="Bild 1">
            <a:extLst>
              <a:ext uri="{FF2B5EF4-FFF2-40B4-BE49-F238E27FC236}">
                <a16:creationId xmlns:a16="http://schemas.microsoft.com/office/drawing/2014/main" id="{A03B674F-BBA9-4BBC-9208-CB4D42638A83}"/>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901334" y="4465139"/>
            <a:ext cx="1979202" cy="46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rafik 29">
            <a:extLst>
              <a:ext uri="{FF2B5EF4-FFF2-40B4-BE49-F238E27FC236}">
                <a16:creationId xmlns:a16="http://schemas.microsoft.com/office/drawing/2014/main" id="{7A322710-7612-4926-8526-F50511E2A6AB}"/>
              </a:ext>
            </a:extLst>
          </p:cNvPr>
          <p:cNvPicPr>
            <a:picLocks noChangeAspect="1"/>
          </p:cNvPicPr>
          <p:nvPr/>
        </p:nvPicPr>
        <p:blipFill>
          <a:blip r:embed="rId25"/>
          <a:stretch>
            <a:fillRect/>
          </a:stretch>
        </p:blipFill>
        <p:spPr>
          <a:xfrm>
            <a:off x="3613898" y="6437835"/>
            <a:ext cx="1507428" cy="288605"/>
          </a:xfrm>
          <a:prstGeom prst="rect">
            <a:avLst/>
          </a:prstGeom>
        </p:spPr>
      </p:pic>
      <p:pic>
        <p:nvPicPr>
          <p:cNvPr id="26" name="Grafik 25">
            <a:extLst>
              <a:ext uri="{FF2B5EF4-FFF2-40B4-BE49-F238E27FC236}">
                <a16:creationId xmlns:a16="http://schemas.microsoft.com/office/drawing/2014/main" id="{A233E2DF-B3E3-4650-951D-7B4C2FC3D76B}"/>
              </a:ext>
            </a:extLst>
          </p:cNvPr>
          <p:cNvPicPr>
            <a:picLocks noChangeAspect="1"/>
          </p:cNvPicPr>
          <p:nvPr/>
        </p:nvPicPr>
        <p:blipFill>
          <a:blip r:embed="rId26"/>
          <a:stretch>
            <a:fillRect/>
          </a:stretch>
        </p:blipFill>
        <p:spPr>
          <a:xfrm>
            <a:off x="5299389" y="6128531"/>
            <a:ext cx="1046408" cy="765041"/>
          </a:xfrm>
          <a:prstGeom prst="rect">
            <a:avLst/>
          </a:prstGeom>
        </p:spPr>
      </p:pic>
      <p:pic>
        <p:nvPicPr>
          <p:cNvPr id="1024" name="Grafik 1023" descr="Ein Bild, das Zeichnung enthält.&#10;&#10;Automatisch generierte Beschreibung">
            <a:extLst>
              <a:ext uri="{FF2B5EF4-FFF2-40B4-BE49-F238E27FC236}">
                <a16:creationId xmlns:a16="http://schemas.microsoft.com/office/drawing/2014/main" id="{6BB2A9B2-B3FE-4443-A14F-8543AF071557}"/>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104201" y="5511761"/>
            <a:ext cx="1498833" cy="489702"/>
          </a:xfrm>
          <a:prstGeom prst="rect">
            <a:avLst/>
          </a:prstGeom>
        </p:spPr>
      </p:pic>
      <p:pic>
        <p:nvPicPr>
          <p:cNvPr id="1026" name="Grafik 1025" descr="Ein Bild, das Zeichnung, Essen enthält.&#10;&#10;Automatisch generierte Beschreibung">
            <a:extLst>
              <a:ext uri="{FF2B5EF4-FFF2-40B4-BE49-F238E27FC236}">
                <a16:creationId xmlns:a16="http://schemas.microsoft.com/office/drawing/2014/main" id="{EB2EC990-C76C-428F-9C24-C8004FC0F6FD}"/>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775853" y="3863456"/>
            <a:ext cx="2103069" cy="455104"/>
          </a:xfrm>
          <a:prstGeom prst="rect">
            <a:avLst/>
          </a:prstGeom>
        </p:spPr>
      </p:pic>
      <p:pic>
        <p:nvPicPr>
          <p:cNvPr id="1025" name="Grafik 1024">
            <a:extLst>
              <a:ext uri="{FF2B5EF4-FFF2-40B4-BE49-F238E27FC236}">
                <a16:creationId xmlns:a16="http://schemas.microsoft.com/office/drawing/2014/main" id="{06E164D9-3685-4130-8EE2-43A50E9FEC34}"/>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476752" y="3850348"/>
            <a:ext cx="1112114" cy="758291"/>
          </a:xfrm>
          <a:prstGeom prst="rect">
            <a:avLst/>
          </a:prstGeom>
        </p:spPr>
      </p:pic>
      <p:pic>
        <p:nvPicPr>
          <p:cNvPr id="1027" name="Grafik 1026">
            <a:extLst>
              <a:ext uri="{FF2B5EF4-FFF2-40B4-BE49-F238E27FC236}">
                <a16:creationId xmlns:a16="http://schemas.microsoft.com/office/drawing/2014/main" id="{255A72A3-ED25-4AAE-8761-2ADFF8692C5A}"/>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0728093" y="3319442"/>
            <a:ext cx="1347102" cy="449669"/>
          </a:xfrm>
          <a:prstGeom prst="rect">
            <a:avLst/>
          </a:prstGeom>
        </p:spPr>
      </p:pic>
      <p:pic>
        <p:nvPicPr>
          <p:cNvPr id="1030" name="Grafik 1029">
            <a:extLst>
              <a:ext uri="{FF2B5EF4-FFF2-40B4-BE49-F238E27FC236}">
                <a16:creationId xmlns:a16="http://schemas.microsoft.com/office/drawing/2014/main" id="{9C1CAE91-4BF3-460F-87AB-8EEBC655D247}"/>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947934" y="4380035"/>
            <a:ext cx="797307" cy="741842"/>
          </a:xfrm>
          <a:prstGeom prst="rect">
            <a:avLst/>
          </a:prstGeom>
        </p:spPr>
      </p:pic>
      <p:pic>
        <p:nvPicPr>
          <p:cNvPr id="1034" name="Grafik 1033">
            <a:extLst>
              <a:ext uri="{FF2B5EF4-FFF2-40B4-BE49-F238E27FC236}">
                <a16:creationId xmlns:a16="http://schemas.microsoft.com/office/drawing/2014/main" id="{F7990BE9-2661-4DFD-8C66-9B8B957E4386}"/>
              </a:ext>
            </a:extLst>
          </p:cNvPr>
          <p:cNvPicPr>
            <a:picLocks noChangeAspect="1"/>
          </p:cNvPicPr>
          <p:nvPr/>
        </p:nvPicPr>
        <p:blipFill>
          <a:blip r:embed="rId32"/>
          <a:stretch>
            <a:fillRect/>
          </a:stretch>
        </p:blipFill>
        <p:spPr>
          <a:xfrm>
            <a:off x="8873012" y="6405408"/>
            <a:ext cx="1270406" cy="393416"/>
          </a:xfrm>
          <a:prstGeom prst="rect">
            <a:avLst/>
          </a:prstGeom>
        </p:spPr>
      </p:pic>
      <p:pic>
        <p:nvPicPr>
          <p:cNvPr id="1029" name="Grafik 1028" descr="Ein Bild, das Text, Erste Hilfe-Kasten, Vektorgrafiken, ClipArt enthält.&#10;&#10;Automatisch generierte Beschreibung">
            <a:extLst>
              <a:ext uri="{FF2B5EF4-FFF2-40B4-BE49-F238E27FC236}">
                <a16:creationId xmlns:a16="http://schemas.microsoft.com/office/drawing/2014/main" id="{4BED0424-CAD5-44A7-A45A-4149FE9B4CF4}"/>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6401762" y="6259485"/>
            <a:ext cx="667970" cy="522420"/>
          </a:xfrm>
          <a:prstGeom prst="rect">
            <a:avLst/>
          </a:prstGeom>
        </p:spPr>
      </p:pic>
      <p:pic>
        <p:nvPicPr>
          <p:cNvPr id="1031" name="Grafik 1030">
            <a:extLst>
              <a:ext uri="{FF2B5EF4-FFF2-40B4-BE49-F238E27FC236}">
                <a16:creationId xmlns:a16="http://schemas.microsoft.com/office/drawing/2014/main" id="{DE2E0F88-F35A-4706-8B9D-F3F3509E7041}"/>
              </a:ext>
            </a:extLst>
          </p:cNvPr>
          <p:cNvPicPr>
            <a:picLocks noChangeAspect="1"/>
          </p:cNvPicPr>
          <p:nvPr/>
        </p:nvPicPr>
        <p:blipFill>
          <a:blip r:embed="rId34"/>
          <a:stretch>
            <a:fillRect/>
          </a:stretch>
        </p:blipFill>
        <p:spPr>
          <a:xfrm>
            <a:off x="166698" y="6384673"/>
            <a:ext cx="845937" cy="356783"/>
          </a:xfrm>
          <a:prstGeom prst="rect">
            <a:avLst/>
          </a:prstGeom>
        </p:spPr>
      </p:pic>
      <p:pic>
        <p:nvPicPr>
          <p:cNvPr id="1033" name="Grafik 1032">
            <a:extLst>
              <a:ext uri="{FF2B5EF4-FFF2-40B4-BE49-F238E27FC236}">
                <a16:creationId xmlns:a16="http://schemas.microsoft.com/office/drawing/2014/main" id="{DABA7B5C-6E40-4C23-86CF-A9CC28241A64}"/>
              </a:ext>
            </a:extLst>
          </p:cNvPr>
          <p:cNvPicPr>
            <a:picLocks noChangeAspect="1"/>
          </p:cNvPicPr>
          <p:nvPr/>
        </p:nvPicPr>
        <p:blipFill>
          <a:blip r:embed="rId35"/>
          <a:stretch>
            <a:fillRect/>
          </a:stretch>
        </p:blipFill>
        <p:spPr>
          <a:xfrm>
            <a:off x="1389131" y="4186903"/>
            <a:ext cx="685518" cy="685518"/>
          </a:xfrm>
          <a:prstGeom prst="rect">
            <a:avLst/>
          </a:prstGeom>
        </p:spPr>
      </p:pic>
      <p:pic>
        <p:nvPicPr>
          <p:cNvPr id="1032" name="Grafik 1031">
            <a:extLst>
              <a:ext uri="{FF2B5EF4-FFF2-40B4-BE49-F238E27FC236}">
                <a16:creationId xmlns:a16="http://schemas.microsoft.com/office/drawing/2014/main" id="{3C3C067E-0E5D-4633-9B54-DE6035DD1BB0}"/>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66957" y="3039308"/>
            <a:ext cx="1299541" cy="731798"/>
          </a:xfrm>
          <a:prstGeom prst="rect">
            <a:avLst/>
          </a:prstGeom>
        </p:spPr>
      </p:pic>
      <p:pic>
        <p:nvPicPr>
          <p:cNvPr id="1036" name="Grafik 1035">
            <a:extLst>
              <a:ext uri="{FF2B5EF4-FFF2-40B4-BE49-F238E27FC236}">
                <a16:creationId xmlns:a16="http://schemas.microsoft.com/office/drawing/2014/main" id="{03419618-C712-4D28-83AE-42C20B0B7622}"/>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7005136" y="4581661"/>
            <a:ext cx="804578" cy="1150547"/>
          </a:xfrm>
          <a:prstGeom prst="rect">
            <a:avLst/>
          </a:prstGeom>
        </p:spPr>
      </p:pic>
      <p:pic>
        <p:nvPicPr>
          <p:cNvPr id="1038" name="Grafik 1037">
            <a:extLst>
              <a:ext uri="{FF2B5EF4-FFF2-40B4-BE49-F238E27FC236}">
                <a16:creationId xmlns:a16="http://schemas.microsoft.com/office/drawing/2014/main" id="{53B92A26-F3A2-477B-8401-ECFD32818BF4}"/>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3734377" y="4707433"/>
            <a:ext cx="893856" cy="595076"/>
          </a:xfrm>
          <a:prstGeom prst="rect">
            <a:avLst/>
          </a:prstGeom>
        </p:spPr>
      </p:pic>
      <p:graphicFrame>
        <p:nvGraphicFramePr>
          <p:cNvPr id="3" name="Objekt 2">
            <a:extLst>
              <a:ext uri="{FF2B5EF4-FFF2-40B4-BE49-F238E27FC236}">
                <a16:creationId xmlns:a16="http://schemas.microsoft.com/office/drawing/2014/main" id="{2CCEA623-E199-47BA-9359-6C3465050E9F}"/>
              </a:ext>
            </a:extLst>
          </p:cNvPr>
          <p:cNvGraphicFramePr>
            <a:graphicFrameLocks noChangeAspect="1"/>
          </p:cNvGraphicFramePr>
          <p:nvPr/>
        </p:nvGraphicFramePr>
        <p:xfrm>
          <a:off x="9278170" y="4997473"/>
          <a:ext cx="815683" cy="456012"/>
        </p:xfrm>
        <a:graphic>
          <a:graphicData uri="http://schemas.openxmlformats.org/presentationml/2006/ole">
            <mc:AlternateContent xmlns:mc="http://schemas.openxmlformats.org/markup-compatibility/2006">
              <mc:Choice xmlns:v="urn:schemas-microsoft-com:vml" Requires="v">
                <p:oleObj spid="_x0000_s3091" name="PHOTO-PAINT Essentials" r:id="rId39" imgW="1612800" imgH="901440" progId="CorelPHOTOPAINTEssentials.Image.16">
                  <p:embed/>
                </p:oleObj>
              </mc:Choice>
              <mc:Fallback>
                <p:oleObj name="PHOTO-PAINT Essentials" r:id="rId39" imgW="1612800" imgH="901440" progId="CorelPHOTOPAINTEssentials.Image.16">
                  <p:embed/>
                  <p:pic>
                    <p:nvPicPr>
                      <p:cNvPr id="3" name="Objekt 2">
                        <a:extLst>
                          <a:ext uri="{FF2B5EF4-FFF2-40B4-BE49-F238E27FC236}">
                            <a16:creationId xmlns:a16="http://schemas.microsoft.com/office/drawing/2014/main" id="{2CCEA623-E199-47BA-9359-6C3465050E9F}"/>
                          </a:ext>
                        </a:extLst>
                      </p:cNvPr>
                      <p:cNvPicPr/>
                      <p:nvPr/>
                    </p:nvPicPr>
                    <p:blipFill>
                      <a:blip r:embed="rId40"/>
                      <a:stretch>
                        <a:fillRect/>
                      </a:stretch>
                    </p:blipFill>
                    <p:spPr>
                      <a:xfrm>
                        <a:off x="9278170" y="4997473"/>
                        <a:ext cx="815683" cy="456012"/>
                      </a:xfrm>
                      <a:prstGeom prst="rect">
                        <a:avLst/>
                      </a:prstGeom>
                    </p:spPr>
                  </p:pic>
                </p:oleObj>
              </mc:Fallback>
            </mc:AlternateContent>
          </a:graphicData>
        </a:graphic>
      </p:graphicFrame>
      <p:graphicFrame>
        <p:nvGraphicFramePr>
          <p:cNvPr id="1035" name="Objekt 1034">
            <a:extLst>
              <a:ext uri="{FF2B5EF4-FFF2-40B4-BE49-F238E27FC236}">
                <a16:creationId xmlns:a16="http://schemas.microsoft.com/office/drawing/2014/main" id="{E4D57116-F1F4-4971-A67C-704DE2ED8ACB}"/>
              </a:ext>
            </a:extLst>
          </p:cNvPr>
          <p:cNvGraphicFramePr>
            <a:graphicFrameLocks noChangeAspect="1"/>
          </p:cNvGraphicFramePr>
          <p:nvPr/>
        </p:nvGraphicFramePr>
        <p:xfrm>
          <a:off x="4420514" y="5790476"/>
          <a:ext cx="2633642" cy="436197"/>
        </p:xfrm>
        <a:graphic>
          <a:graphicData uri="http://schemas.openxmlformats.org/presentationml/2006/ole">
            <mc:AlternateContent xmlns:mc="http://schemas.openxmlformats.org/markup-compatibility/2006">
              <mc:Choice xmlns:v="urn:schemas-microsoft-com:vml" Requires="v">
                <p:oleObj spid="_x0000_s3092" name="PHOTO-PAINT Essentials" r:id="rId41" imgW="3047760" imgH="504720" progId="CorelPHOTOPAINTEssentials.Image.16">
                  <p:embed/>
                </p:oleObj>
              </mc:Choice>
              <mc:Fallback>
                <p:oleObj name="PHOTO-PAINT Essentials" r:id="rId41" imgW="3047760" imgH="504720" progId="CorelPHOTOPAINTEssentials.Image.16">
                  <p:embed/>
                  <p:pic>
                    <p:nvPicPr>
                      <p:cNvPr id="1035" name="Objekt 1034">
                        <a:extLst>
                          <a:ext uri="{FF2B5EF4-FFF2-40B4-BE49-F238E27FC236}">
                            <a16:creationId xmlns:a16="http://schemas.microsoft.com/office/drawing/2014/main" id="{E4D57116-F1F4-4971-A67C-704DE2ED8ACB}"/>
                          </a:ext>
                        </a:extLst>
                      </p:cNvPr>
                      <p:cNvPicPr/>
                      <p:nvPr/>
                    </p:nvPicPr>
                    <p:blipFill>
                      <a:blip r:embed="rId42"/>
                      <a:stretch>
                        <a:fillRect/>
                      </a:stretch>
                    </p:blipFill>
                    <p:spPr>
                      <a:xfrm>
                        <a:off x="4420514" y="5790476"/>
                        <a:ext cx="2633642" cy="436197"/>
                      </a:xfrm>
                      <a:prstGeom prst="rect">
                        <a:avLst/>
                      </a:prstGeom>
                    </p:spPr>
                  </p:pic>
                </p:oleObj>
              </mc:Fallback>
            </mc:AlternateContent>
          </a:graphicData>
        </a:graphic>
      </p:graphicFrame>
      <p:graphicFrame>
        <p:nvGraphicFramePr>
          <p:cNvPr id="1037" name="Objekt 1036">
            <a:extLst>
              <a:ext uri="{FF2B5EF4-FFF2-40B4-BE49-F238E27FC236}">
                <a16:creationId xmlns:a16="http://schemas.microsoft.com/office/drawing/2014/main" id="{B97FEED4-917F-4987-BFB2-3450CB072D80}"/>
              </a:ext>
            </a:extLst>
          </p:cNvPr>
          <p:cNvGraphicFramePr>
            <a:graphicFrameLocks noChangeAspect="1"/>
          </p:cNvGraphicFramePr>
          <p:nvPr/>
        </p:nvGraphicFramePr>
        <p:xfrm>
          <a:off x="4876225" y="5239115"/>
          <a:ext cx="1585427" cy="571638"/>
        </p:xfrm>
        <a:graphic>
          <a:graphicData uri="http://schemas.openxmlformats.org/presentationml/2006/ole">
            <mc:AlternateContent xmlns:mc="http://schemas.openxmlformats.org/markup-compatibility/2006">
              <mc:Choice xmlns:v="urn:schemas-microsoft-com:vml" Requires="v">
                <p:oleObj spid="_x0000_s3093" name="PHOTO-PAINT Essentials" r:id="rId43" imgW="4781520" imgH="1723680" progId="CorelPHOTOPAINTEssentials.Image.16">
                  <p:embed/>
                </p:oleObj>
              </mc:Choice>
              <mc:Fallback>
                <p:oleObj name="PHOTO-PAINT Essentials" r:id="rId43" imgW="4781520" imgH="1723680" progId="CorelPHOTOPAINTEssentials.Image.16">
                  <p:embed/>
                  <p:pic>
                    <p:nvPicPr>
                      <p:cNvPr id="1037" name="Objekt 1036">
                        <a:extLst>
                          <a:ext uri="{FF2B5EF4-FFF2-40B4-BE49-F238E27FC236}">
                            <a16:creationId xmlns:a16="http://schemas.microsoft.com/office/drawing/2014/main" id="{B97FEED4-917F-4987-BFB2-3450CB072D80}"/>
                          </a:ext>
                        </a:extLst>
                      </p:cNvPr>
                      <p:cNvPicPr/>
                      <p:nvPr/>
                    </p:nvPicPr>
                    <p:blipFill>
                      <a:blip r:embed="rId44"/>
                      <a:stretch>
                        <a:fillRect/>
                      </a:stretch>
                    </p:blipFill>
                    <p:spPr>
                      <a:xfrm>
                        <a:off x="4876225" y="5239115"/>
                        <a:ext cx="1585427" cy="571638"/>
                      </a:xfrm>
                      <a:prstGeom prst="rect">
                        <a:avLst/>
                      </a:prstGeom>
                    </p:spPr>
                  </p:pic>
                </p:oleObj>
              </mc:Fallback>
            </mc:AlternateContent>
          </a:graphicData>
        </a:graphic>
      </p:graphicFrame>
      <p:pic>
        <p:nvPicPr>
          <p:cNvPr id="32" name="Picture 2" descr="Offener Treff für ein Bedingungsloses Grundeinkommen Saar">
            <a:extLst>
              <a:ext uri="{FF2B5EF4-FFF2-40B4-BE49-F238E27FC236}">
                <a16:creationId xmlns:a16="http://schemas.microsoft.com/office/drawing/2014/main" id="{8126E9E3-6F61-486E-96D5-B522DAF8E079}"/>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10627876" y="4983864"/>
            <a:ext cx="1161397" cy="81297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AG Grundeinkommen Kassel">
            <a:extLst>
              <a:ext uri="{FF2B5EF4-FFF2-40B4-BE49-F238E27FC236}">
                <a16:creationId xmlns:a16="http://schemas.microsoft.com/office/drawing/2014/main" id="{5E98B9D2-24CA-4D95-8236-CC31C4974FF6}"/>
              </a:ext>
            </a:extLst>
          </p:cNvPr>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7947553" y="4447092"/>
            <a:ext cx="1163758" cy="64734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Thüringer für Grundeinkommen e.V.">
            <a:extLst>
              <a:ext uri="{FF2B5EF4-FFF2-40B4-BE49-F238E27FC236}">
                <a16:creationId xmlns:a16="http://schemas.microsoft.com/office/drawing/2014/main" id="{09E4251A-4BB5-45EE-9217-10DE08B1216C}"/>
              </a:ext>
            </a:extLst>
          </p:cNvPr>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10827485" y="5790476"/>
            <a:ext cx="1051437" cy="49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61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10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par>
                                <p:cTn id="41" presetID="53" presetClass="entr" presetSubtype="16"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animEffect transition="in" filter="fade">
                                      <p:cBhvr>
                                        <p:cTn id="45" dur="500"/>
                                        <p:tgtEl>
                                          <p:spTgt spid="6"/>
                                        </p:tgtEl>
                                      </p:cBhvr>
                                    </p:animEffect>
                                  </p:childTnLst>
                                </p:cTn>
                              </p:par>
                              <p:par>
                                <p:cTn id="46" presetID="53" presetClass="entr" presetSubtype="16"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additive="base">
                                        <p:cTn id="62" dur="500" fill="hold"/>
                                        <p:tgtEl>
                                          <p:spTgt spid="8"/>
                                        </p:tgtEl>
                                        <p:attrNameLst>
                                          <p:attrName>ppt_x</p:attrName>
                                        </p:attrNameLst>
                                      </p:cBhvr>
                                      <p:tavLst>
                                        <p:tav tm="0">
                                          <p:val>
                                            <p:strVal val="#ppt_x"/>
                                          </p:val>
                                        </p:tav>
                                        <p:tav tm="100000">
                                          <p:val>
                                            <p:strVal val="#ppt_x"/>
                                          </p:val>
                                        </p:tav>
                                      </p:tavLst>
                                    </p:anim>
                                    <p:anim calcmode="lin" valueType="num">
                                      <p:cBhvr additive="base">
                                        <p:cTn id="6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1000"/>
                                        <p:tgtEl>
                                          <p:spTgt spid="19"/>
                                        </p:tgtEl>
                                      </p:cBhvr>
                                    </p:animEffect>
                                    <p:anim calcmode="lin" valueType="num">
                                      <p:cBhvr>
                                        <p:cTn id="69" dur="1000" fill="hold"/>
                                        <p:tgtEl>
                                          <p:spTgt spid="19"/>
                                        </p:tgtEl>
                                        <p:attrNameLst>
                                          <p:attrName>ppt_x</p:attrName>
                                        </p:attrNameLst>
                                      </p:cBhvr>
                                      <p:tavLst>
                                        <p:tav tm="0">
                                          <p:val>
                                            <p:strVal val="#ppt_x"/>
                                          </p:val>
                                        </p:tav>
                                        <p:tav tm="100000">
                                          <p:val>
                                            <p:strVal val="#ppt_x"/>
                                          </p:val>
                                        </p:tav>
                                      </p:tavLst>
                                    </p:anim>
                                    <p:anim calcmode="lin" valueType="num">
                                      <p:cBhvr>
                                        <p:cTn id="70" dur="1000" fill="hold"/>
                                        <p:tgtEl>
                                          <p:spTgt spid="19"/>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1000"/>
                                        <p:tgtEl>
                                          <p:spTgt spid="24"/>
                                        </p:tgtEl>
                                      </p:cBhvr>
                                    </p:animEffect>
                                    <p:anim calcmode="lin" valueType="num">
                                      <p:cBhvr>
                                        <p:cTn id="74" dur="1000" fill="hold"/>
                                        <p:tgtEl>
                                          <p:spTgt spid="24"/>
                                        </p:tgtEl>
                                        <p:attrNameLst>
                                          <p:attrName>ppt_x</p:attrName>
                                        </p:attrNameLst>
                                      </p:cBhvr>
                                      <p:tavLst>
                                        <p:tav tm="0">
                                          <p:val>
                                            <p:strVal val="#ppt_x"/>
                                          </p:val>
                                        </p:tav>
                                        <p:tav tm="100000">
                                          <p:val>
                                            <p:strVal val="#ppt_x"/>
                                          </p:val>
                                        </p:tav>
                                      </p:tavLst>
                                    </p:anim>
                                    <p:anim calcmode="lin" valueType="num">
                                      <p:cBhvr>
                                        <p:cTn id="75" dur="1000" fill="hold"/>
                                        <p:tgtEl>
                                          <p:spTgt spid="24"/>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1000"/>
                                        <p:tgtEl>
                                          <p:spTgt spid="17"/>
                                        </p:tgtEl>
                                      </p:cBhvr>
                                    </p:animEffect>
                                    <p:anim calcmode="lin" valueType="num">
                                      <p:cBhvr>
                                        <p:cTn id="79" dur="1000" fill="hold"/>
                                        <p:tgtEl>
                                          <p:spTgt spid="17"/>
                                        </p:tgtEl>
                                        <p:attrNameLst>
                                          <p:attrName>ppt_x</p:attrName>
                                        </p:attrNameLst>
                                      </p:cBhvr>
                                      <p:tavLst>
                                        <p:tav tm="0">
                                          <p:val>
                                            <p:strVal val="#ppt_x"/>
                                          </p:val>
                                        </p:tav>
                                        <p:tav tm="100000">
                                          <p:val>
                                            <p:strVal val="#ppt_x"/>
                                          </p:val>
                                        </p:tav>
                                      </p:tavLst>
                                    </p:anim>
                                    <p:anim calcmode="lin" valueType="num">
                                      <p:cBhvr>
                                        <p:cTn id="80" dur="1000" fill="hold"/>
                                        <p:tgtEl>
                                          <p:spTgt spid="17"/>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1000"/>
                                        <p:tgtEl>
                                          <p:spTgt spid="20"/>
                                        </p:tgtEl>
                                      </p:cBhvr>
                                    </p:animEffect>
                                    <p:anim calcmode="lin" valueType="num">
                                      <p:cBhvr>
                                        <p:cTn id="84" dur="1000" fill="hold"/>
                                        <p:tgtEl>
                                          <p:spTgt spid="20"/>
                                        </p:tgtEl>
                                        <p:attrNameLst>
                                          <p:attrName>ppt_x</p:attrName>
                                        </p:attrNameLst>
                                      </p:cBhvr>
                                      <p:tavLst>
                                        <p:tav tm="0">
                                          <p:val>
                                            <p:strVal val="#ppt_x"/>
                                          </p:val>
                                        </p:tav>
                                        <p:tav tm="100000">
                                          <p:val>
                                            <p:strVal val="#ppt_x"/>
                                          </p:val>
                                        </p:tav>
                                      </p:tavLst>
                                    </p:anim>
                                    <p:anim calcmode="lin" valueType="num">
                                      <p:cBhvr>
                                        <p:cTn id="8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fade">
                                      <p:cBhvr>
                                        <p:cTn id="90" dur="1000"/>
                                        <p:tgtEl>
                                          <p:spTgt spid="28"/>
                                        </p:tgtEl>
                                      </p:cBhvr>
                                    </p:animEffect>
                                    <p:anim calcmode="lin" valueType="num">
                                      <p:cBhvr>
                                        <p:cTn id="91" dur="1000" fill="hold"/>
                                        <p:tgtEl>
                                          <p:spTgt spid="28"/>
                                        </p:tgtEl>
                                        <p:attrNameLst>
                                          <p:attrName>ppt_x</p:attrName>
                                        </p:attrNameLst>
                                      </p:cBhvr>
                                      <p:tavLst>
                                        <p:tav tm="0">
                                          <p:val>
                                            <p:strVal val="#ppt_x"/>
                                          </p:val>
                                        </p:tav>
                                        <p:tav tm="100000">
                                          <p:val>
                                            <p:strVal val="#ppt_x"/>
                                          </p:val>
                                        </p:tav>
                                      </p:tavLst>
                                    </p:anim>
                                    <p:anim calcmode="lin" valueType="num">
                                      <p:cBhvr>
                                        <p:cTn id="92" dur="1000" fill="hold"/>
                                        <p:tgtEl>
                                          <p:spTgt spid="28"/>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fade">
                                      <p:cBhvr>
                                        <p:cTn id="95" dur="1000"/>
                                        <p:tgtEl>
                                          <p:spTgt spid="25"/>
                                        </p:tgtEl>
                                      </p:cBhvr>
                                    </p:animEffect>
                                    <p:anim calcmode="lin" valueType="num">
                                      <p:cBhvr>
                                        <p:cTn id="96" dur="1000" fill="hold"/>
                                        <p:tgtEl>
                                          <p:spTgt spid="25"/>
                                        </p:tgtEl>
                                        <p:attrNameLst>
                                          <p:attrName>ppt_x</p:attrName>
                                        </p:attrNameLst>
                                      </p:cBhvr>
                                      <p:tavLst>
                                        <p:tav tm="0">
                                          <p:val>
                                            <p:strVal val="#ppt_x"/>
                                          </p:val>
                                        </p:tav>
                                        <p:tav tm="100000">
                                          <p:val>
                                            <p:strVal val="#ppt_x"/>
                                          </p:val>
                                        </p:tav>
                                      </p:tavLst>
                                    </p:anim>
                                    <p:anim calcmode="lin" valueType="num">
                                      <p:cBhvr>
                                        <p:cTn id="9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nodeType="click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500" fill="hold"/>
                                        <p:tgtEl>
                                          <p:spTgt spid="26"/>
                                        </p:tgtEl>
                                        <p:attrNameLst>
                                          <p:attrName>ppt_x</p:attrName>
                                        </p:attrNameLst>
                                      </p:cBhvr>
                                      <p:tavLst>
                                        <p:tav tm="0">
                                          <p:val>
                                            <p:strVal val="#ppt_x"/>
                                          </p:val>
                                        </p:tav>
                                        <p:tav tm="100000">
                                          <p:val>
                                            <p:strVal val="#ppt_x"/>
                                          </p:val>
                                        </p:tav>
                                      </p:tavLst>
                                    </p:anim>
                                    <p:anim calcmode="lin" valueType="num">
                                      <p:cBhvr additive="base">
                                        <p:cTn id="103" dur="500" fill="hold"/>
                                        <p:tgtEl>
                                          <p:spTgt spid="26"/>
                                        </p:tgtEl>
                                        <p:attrNameLst>
                                          <p:attrName>ppt_y</p:attrName>
                                        </p:attrNameLst>
                                      </p:cBhvr>
                                      <p:tavLst>
                                        <p:tav tm="0">
                                          <p:val>
                                            <p:strVal val="1+#ppt_h/2"/>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21"/>
                                        </p:tgtEl>
                                        <p:attrNameLst>
                                          <p:attrName>style.visibility</p:attrName>
                                        </p:attrNameLst>
                                      </p:cBhvr>
                                      <p:to>
                                        <p:strVal val="visible"/>
                                      </p:to>
                                    </p:set>
                                    <p:animEffect transition="in" filter="fade">
                                      <p:cBhvr>
                                        <p:cTn id="106" dur="1000"/>
                                        <p:tgtEl>
                                          <p:spTgt spid="21"/>
                                        </p:tgtEl>
                                      </p:cBhvr>
                                    </p:animEffect>
                                    <p:anim calcmode="lin" valueType="num">
                                      <p:cBhvr>
                                        <p:cTn id="107" dur="1000" fill="hold"/>
                                        <p:tgtEl>
                                          <p:spTgt spid="21"/>
                                        </p:tgtEl>
                                        <p:attrNameLst>
                                          <p:attrName>ppt_x</p:attrName>
                                        </p:attrNameLst>
                                      </p:cBhvr>
                                      <p:tavLst>
                                        <p:tav tm="0">
                                          <p:val>
                                            <p:strVal val="#ppt_x"/>
                                          </p:val>
                                        </p:tav>
                                        <p:tav tm="100000">
                                          <p:val>
                                            <p:strVal val="#ppt_x"/>
                                          </p:val>
                                        </p:tav>
                                      </p:tavLst>
                                    </p:anim>
                                    <p:anim calcmode="lin" valueType="num">
                                      <p:cBhvr>
                                        <p:cTn id="10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nodeType="clickEffect">
                                  <p:stCondLst>
                                    <p:cond delay="0"/>
                                  </p:stCondLst>
                                  <p:childTnLst>
                                    <p:set>
                                      <p:cBhvr>
                                        <p:cTn id="112" dur="1" fill="hold">
                                          <p:stCondLst>
                                            <p:cond delay="0"/>
                                          </p:stCondLst>
                                        </p:cTn>
                                        <p:tgtEl>
                                          <p:spTgt spid="1027"/>
                                        </p:tgtEl>
                                        <p:attrNameLst>
                                          <p:attrName>style.visibility</p:attrName>
                                        </p:attrNameLst>
                                      </p:cBhvr>
                                      <p:to>
                                        <p:strVal val="visible"/>
                                      </p:to>
                                    </p:set>
                                    <p:animEffect transition="in" filter="fade">
                                      <p:cBhvr>
                                        <p:cTn id="113" dur="1000"/>
                                        <p:tgtEl>
                                          <p:spTgt spid="1027"/>
                                        </p:tgtEl>
                                      </p:cBhvr>
                                    </p:animEffect>
                                    <p:anim calcmode="lin" valueType="num">
                                      <p:cBhvr>
                                        <p:cTn id="114" dur="1000" fill="hold"/>
                                        <p:tgtEl>
                                          <p:spTgt spid="1027"/>
                                        </p:tgtEl>
                                        <p:attrNameLst>
                                          <p:attrName>ppt_x</p:attrName>
                                        </p:attrNameLst>
                                      </p:cBhvr>
                                      <p:tavLst>
                                        <p:tav tm="0">
                                          <p:val>
                                            <p:strVal val="#ppt_x"/>
                                          </p:val>
                                        </p:tav>
                                        <p:tav tm="100000">
                                          <p:val>
                                            <p:strVal val="#ppt_x"/>
                                          </p:val>
                                        </p:tav>
                                      </p:tavLst>
                                    </p:anim>
                                    <p:anim calcmode="lin" valueType="num">
                                      <p:cBhvr>
                                        <p:cTn id="115" dur="1000" fill="hold"/>
                                        <p:tgtEl>
                                          <p:spTgt spid="1027"/>
                                        </p:tgtEl>
                                        <p:attrNameLst>
                                          <p:attrName>ppt_y</p:attrName>
                                        </p:attrNameLst>
                                      </p:cBhvr>
                                      <p:tavLst>
                                        <p:tav tm="0">
                                          <p:val>
                                            <p:strVal val="#ppt_y+.1"/>
                                          </p:val>
                                        </p:tav>
                                        <p:tav tm="100000">
                                          <p:val>
                                            <p:strVal val="#ppt_y"/>
                                          </p:val>
                                        </p:tav>
                                      </p:tavLst>
                                    </p:anim>
                                  </p:childTnLst>
                                </p:cTn>
                              </p:par>
                              <p:par>
                                <p:cTn id="116" presetID="42" presetClass="entr" presetSubtype="0" fill="hold" nodeType="with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fade">
                                      <p:cBhvr>
                                        <p:cTn id="118" dur="1000"/>
                                        <p:tgtEl>
                                          <p:spTgt spid="29"/>
                                        </p:tgtEl>
                                      </p:cBhvr>
                                    </p:animEffect>
                                    <p:anim calcmode="lin" valueType="num">
                                      <p:cBhvr>
                                        <p:cTn id="119" dur="1000" fill="hold"/>
                                        <p:tgtEl>
                                          <p:spTgt spid="29"/>
                                        </p:tgtEl>
                                        <p:attrNameLst>
                                          <p:attrName>ppt_x</p:attrName>
                                        </p:attrNameLst>
                                      </p:cBhvr>
                                      <p:tavLst>
                                        <p:tav tm="0">
                                          <p:val>
                                            <p:strVal val="#ppt_x"/>
                                          </p:val>
                                        </p:tav>
                                        <p:tav tm="100000">
                                          <p:val>
                                            <p:strVal val="#ppt_x"/>
                                          </p:val>
                                        </p:tav>
                                      </p:tavLst>
                                    </p:anim>
                                    <p:anim calcmode="lin" valueType="num">
                                      <p:cBhvr>
                                        <p:cTn id="120" dur="1000" fill="hold"/>
                                        <p:tgtEl>
                                          <p:spTgt spid="29"/>
                                        </p:tgtEl>
                                        <p:attrNameLst>
                                          <p:attrName>ppt_y</p:attrName>
                                        </p:attrNameLst>
                                      </p:cBhvr>
                                      <p:tavLst>
                                        <p:tav tm="0">
                                          <p:val>
                                            <p:strVal val="#ppt_y+.1"/>
                                          </p:val>
                                        </p:tav>
                                        <p:tav tm="100000">
                                          <p:val>
                                            <p:strVal val="#ppt_y"/>
                                          </p:val>
                                        </p:tav>
                                      </p:tavLst>
                                    </p:anim>
                                  </p:childTnLst>
                                </p:cTn>
                              </p:par>
                              <p:par>
                                <p:cTn id="121" presetID="42" presetClass="entr" presetSubtype="0" fill="hold" nodeType="withEffect">
                                  <p:stCondLst>
                                    <p:cond delay="0"/>
                                  </p:stCondLst>
                                  <p:childTnLst>
                                    <p:set>
                                      <p:cBhvr>
                                        <p:cTn id="122" dur="1" fill="hold">
                                          <p:stCondLst>
                                            <p:cond delay="0"/>
                                          </p:stCondLst>
                                        </p:cTn>
                                        <p:tgtEl>
                                          <p:spTgt spid="22"/>
                                        </p:tgtEl>
                                        <p:attrNameLst>
                                          <p:attrName>style.visibility</p:attrName>
                                        </p:attrNameLst>
                                      </p:cBhvr>
                                      <p:to>
                                        <p:strVal val="visible"/>
                                      </p:to>
                                    </p:set>
                                    <p:animEffect transition="in" filter="fade">
                                      <p:cBhvr>
                                        <p:cTn id="123" dur="1000"/>
                                        <p:tgtEl>
                                          <p:spTgt spid="22"/>
                                        </p:tgtEl>
                                      </p:cBhvr>
                                    </p:animEffect>
                                    <p:anim calcmode="lin" valueType="num">
                                      <p:cBhvr>
                                        <p:cTn id="124" dur="1000" fill="hold"/>
                                        <p:tgtEl>
                                          <p:spTgt spid="22"/>
                                        </p:tgtEl>
                                        <p:attrNameLst>
                                          <p:attrName>ppt_x</p:attrName>
                                        </p:attrNameLst>
                                      </p:cBhvr>
                                      <p:tavLst>
                                        <p:tav tm="0">
                                          <p:val>
                                            <p:strVal val="#ppt_x"/>
                                          </p:val>
                                        </p:tav>
                                        <p:tav tm="100000">
                                          <p:val>
                                            <p:strVal val="#ppt_x"/>
                                          </p:val>
                                        </p:tav>
                                      </p:tavLst>
                                    </p:anim>
                                    <p:anim calcmode="lin" valueType="num">
                                      <p:cBhvr>
                                        <p:cTn id="12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 presetClass="entr" presetSubtype="4" fill="hold" nodeType="clickEffect">
                                  <p:stCondLst>
                                    <p:cond delay="0"/>
                                  </p:stCondLst>
                                  <p:childTnLst>
                                    <p:set>
                                      <p:cBhvr>
                                        <p:cTn id="129" dur="1" fill="hold">
                                          <p:stCondLst>
                                            <p:cond delay="0"/>
                                          </p:stCondLst>
                                        </p:cTn>
                                        <p:tgtEl>
                                          <p:spTgt spid="1025"/>
                                        </p:tgtEl>
                                        <p:attrNameLst>
                                          <p:attrName>style.visibility</p:attrName>
                                        </p:attrNameLst>
                                      </p:cBhvr>
                                      <p:to>
                                        <p:strVal val="visible"/>
                                      </p:to>
                                    </p:set>
                                    <p:anim calcmode="lin" valueType="num">
                                      <p:cBhvr additive="base">
                                        <p:cTn id="130" dur="500" fill="hold"/>
                                        <p:tgtEl>
                                          <p:spTgt spid="1025"/>
                                        </p:tgtEl>
                                        <p:attrNameLst>
                                          <p:attrName>ppt_x</p:attrName>
                                        </p:attrNameLst>
                                      </p:cBhvr>
                                      <p:tavLst>
                                        <p:tav tm="0">
                                          <p:val>
                                            <p:strVal val="#ppt_x"/>
                                          </p:val>
                                        </p:tav>
                                        <p:tav tm="100000">
                                          <p:val>
                                            <p:strVal val="#ppt_x"/>
                                          </p:val>
                                        </p:tav>
                                      </p:tavLst>
                                    </p:anim>
                                    <p:anim calcmode="lin" valueType="num">
                                      <p:cBhvr additive="base">
                                        <p:cTn id="131" dur="500" fill="hold"/>
                                        <p:tgtEl>
                                          <p:spTgt spid="1025"/>
                                        </p:tgtEl>
                                        <p:attrNameLst>
                                          <p:attrName>ppt_y</p:attrName>
                                        </p:attrNameLst>
                                      </p:cBhvr>
                                      <p:tavLst>
                                        <p:tav tm="0">
                                          <p:val>
                                            <p:strVal val="1+#ppt_h/2"/>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 presetClass="entr" presetSubtype="4" fill="hold" nodeType="clickEffect">
                                  <p:stCondLst>
                                    <p:cond delay="0"/>
                                  </p:stCondLst>
                                  <p:childTnLst>
                                    <p:set>
                                      <p:cBhvr>
                                        <p:cTn id="135" dur="1" fill="hold">
                                          <p:stCondLst>
                                            <p:cond delay="0"/>
                                          </p:stCondLst>
                                        </p:cTn>
                                        <p:tgtEl>
                                          <p:spTgt spid="1029"/>
                                        </p:tgtEl>
                                        <p:attrNameLst>
                                          <p:attrName>style.visibility</p:attrName>
                                        </p:attrNameLst>
                                      </p:cBhvr>
                                      <p:to>
                                        <p:strVal val="visible"/>
                                      </p:to>
                                    </p:set>
                                    <p:anim calcmode="lin" valueType="num">
                                      <p:cBhvr additive="base">
                                        <p:cTn id="136" dur="500" fill="hold"/>
                                        <p:tgtEl>
                                          <p:spTgt spid="1029"/>
                                        </p:tgtEl>
                                        <p:attrNameLst>
                                          <p:attrName>ppt_x</p:attrName>
                                        </p:attrNameLst>
                                      </p:cBhvr>
                                      <p:tavLst>
                                        <p:tav tm="0">
                                          <p:val>
                                            <p:strVal val="#ppt_x"/>
                                          </p:val>
                                        </p:tav>
                                        <p:tav tm="100000">
                                          <p:val>
                                            <p:strVal val="#ppt_x"/>
                                          </p:val>
                                        </p:tav>
                                      </p:tavLst>
                                    </p:anim>
                                    <p:anim calcmode="lin" valueType="num">
                                      <p:cBhvr additive="base">
                                        <p:cTn id="137"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nodeType="clickEffect">
                                  <p:stCondLst>
                                    <p:cond delay="0"/>
                                  </p:stCondLst>
                                  <p:childTnLst>
                                    <p:set>
                                      <p:cBhvr>
                                        <p:cTn id="141" dur="1" fill="hold">
                                          <p:stCondLst>
                                            <p:cond delay="0"/>
                                          </p:stCondLst>
                                        </p:cTn>
                                        <p:tgtEl>
                                          <p:spTgt spid="1033"/>
                                        </p:tgtEl>
                                        <p:attrNameLst>
                                          <p:attrName>style.visibility</p:attrName>
                                        </p:attrNameLst>
                                      </p:cBhvr>
                                      <p:to>
                                        <p:strVal val="visible"/>
                                      </p:to>
                                    </p:set>
                                    <p:animEffect transition="in" filter="fade">
                                      <p:cBhvr>
                                        <p:cTn id="142" dur="1000"/>
                                        <p:tgtEl>
                                          <p:spTgt spid="1033"/>
                                        </p:tgtEl>
                                      </p:cBhvr>
                                    </p:animEffect>
                                    <p:anim calcmode="lin" valueType="num">
                                      <p:cBhvr>
                                        <p:cTn id="143" dur="1000" fill="hold"/>
                                        <p:tgtEl>
                                          <p:spTgt spid="1033"/>
                                        </p:tgtEl>
                                        <p:attrNameLst>
                                          <p:attrName>ppt_x</p:attrName>
                                        </p:attrNameLst>
                                      </p:cBhvr>
                                      <p:tavLst>
                                        <p:tav tm="0">
                                          <p:val>
                                            <p:strVal val="#ppt_x"/>
                                          </p:val>
                                        </p:tav>
                                        <p:tav tm="100000">
                                          <p:val>
                                            <p:strVal val="#ppt_x"/>
                                          </p:val>
                                        </p:tav>
                                      </p:tavLst>
                                    </p:anim>
                                    <p:anim calcmode="lin" valueType="num">
                                      <p:cBhvr>
                                        <p:cTn id="144" dur="1000" fill="hold"/>
                                        <p:tgtEl>
                                          <p:spTgt spid="1033"/>
                                        </p:tgtEl>
                                        <p:attrNameLst>
                                          <p:attrName>ppt_y</p:attrName>
                                        </p:attrNameLst>
                                      </p:cBhvr>
                                      <p:tavLst>
                                        <p:tav tm="0">
                                          <p:val>
                                            <p:strVal val="#ppt_y+.1"/>
                                          </p:val>
                                        </p:tav>
                                        <p:tav tm="100000">
                                          <p:val>
                                            <p:strVal val="#ppt_y"/>
                                          </p:val>
                                        </p:tav>
                                      </p:tavLst>
                                    </p:anim>
                                  </p:childTnLst>
                                </p:cTn>
                              </p:par>
                              <p:par>
                                <p:cTn id="145" presetID="42" presetClass="entr" presetSubtype="0" fill="hold" nodeType="withEffect">
                                  <p:stCondLst>
                                    <p:cond delay="0"/>
                                  </p:stCondLst>
                                  <p:childTnLst>
                                    <p:set>
                                      <p:cBhvr>
                                        <p:cTn id="146" dur="1" fill="hold">
                                          <p:stCondLst>
                                            <p:cond delay="0"/>
                                          </p:stCondLst>
                                        </p:cTn>
                                        <p:tgtEl>
                                          <p:spTgt spid="1031"/>
                                        </p:tgtEl>
                                        <p:attrNameLst>
                                          <p:attrName>style.visibility</p:attrName>
                                        </p:attrNameLst>
                                      </p:cBhvr>
                                      <p:to>
                                        <p:strVal val="visible"/>
                                      </p:to>
                                    </p:set>
                                    <p:animEffect transition="in" filter="fade">
                                      <p:cBhvr>
                                        <p:cTn id="147" dur="1000"/>
                                        <p:tgtEl>
                                          <p:spTgt spid="1031"/>
                                        </p:tgtEl>
                                      </p:cBhvr>
                                    </p:animEffect>
                                    <p:anim calcmode="lin" valueType="num">
                                      <p:cBhvr>
                                        <p:cTn id="148" dur="1000" fill="hold"/>
                                        <p:tgtEl>
                                          <p:spTgt spid="1031"/>
                                        </p:tgtEl>
                                        <p:attrNameLst>
                                          <p:attrName>ppt_x</p:attrName>
                                        </p:attrNameLst>
                                      </p:cBhvr>
                                      <p:tavLst>
                                        <p:tav tm="0">
                                          <p:val>
                                            <p:strVal val="#ppt_x"/>
                                          </p:val>
                                        </p:tav>
                                        <p:tav tm="100000">
                                          <p:val>
                                            <p:strVal val="#ppt_x"/>
                                          </p:val>
                                        </p:tav>
                                      </p:tavLst>
                                    </p:anim>
                                    <p:anim calcmode="lin" valueType="num">
                                      <p:cBhvr>
                                        <p:cTn id="149" dur="1000" fill="hold"/>
                                        <p:tgtEl>
                                          <p:spTgt spid="1031"/>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 presetClass="entr" presetSubtype="4" fill="hold" nodeType="clickEffect">
                                  <p:stCondLst>
                                    <p:cond delay="0"/>
                                  </p:stCondLst>
                                  <p:childTnLst>
                                    <p:set>
                                      <p:cBhvr>
                                        <p:cTn id="153" dur="1" fill="hold">
                                          <p:stCondLst>
                                            <p:cond delay="0"/>
                                          </p:stCondLst>
                                        </p:cTn>
                                        <p:tgtEl>
                                          <p:spTgt spid="1034"/>
                                        </p:tgtEl>
                                        <p:attrNameLst>
                                          <p:attrName>style.visibility</p:attrName>
                                        </p:attrNameLst>
                                      </p:cBhvr>
                                      <p:to>
                                        <p:strVal val="visible"/>
                                      </p:to>
                                    </p:set>
                                    <p:anim calcmode="lin" valueType="num">
                                      <p:cBhvr additive="base">
                                        <p:cTn id="154" dur="500" fill="hold"/>
                                        <p:tgtEl>
                                          <p:spTgt spid="1034"/>
                                        </p:tgtEl>
                                        <p:attrNameLst>
                                          <p:attrName>ppt_x</p:attrName>
                                        </p:attrNameLst>
                                      </p:cBhvr>
                                      <p:tavLst>
                                        <p:tav tm="0">
                                          <p:val>
                                            <p:strVal val="#ppt_x"/>
                                          </p:val>
                                        </p:tav>
                                        <p:tav tm="100000">
                                          <p:val>
                                            <p:strVal val="#ppt_x"/>
                                          </p:val>
                                        </p:tav>
                                      </p:tavLst>
                                    </p:anim>
                                    <p:anim calcmode="lin" valueType="num">
                                      <p:cBhvr additive="base">
                                        <p:cTn id="155"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2" presetClass="entr" presetSubtype="4" fill="hold" nodeType="clickEffect">
                                  <p:stCondLst>
                                    <p:cond delay="0"/>
                                  </p:stCondLst>
                                  <p:childTnLst>
                                    <p:set>
                                      <p:cBhvr>
                                        <p:cTn id="159" dur="1" fill="hold">
                                          <p:stCondLst>
                                            <p:cond delay="0"/>
                                          </p:stCondLst>
                                        </p:cTn>
                                        <p:tgtEl>
                                          <p:spTgt spid="30"/>
                                        </p:tgtEl>
                                        <p:attrNameLst>
                                          <p:attrName>style.visibility</p:attrName>
                                        </p:attrNameLst>
                                      </p:cBhvr>
                                      <p:to>
                                        <p:strVal val="visible"/>
                                      </p:to>
                                    </p:set>
                                    <p:anim calcmode="lin" valueType="num">
                                      <p:cBhvr additive="base">
                                        <p:cTn id="160" dur="500" fill="hold"/>
                                        <p:tgtEl>
                                          <p:spTgt spid="30"/>
                                        </p:tgtEl>
                                        <p:attrNameLst>
                                          <p:attrName>ppt_x</p:attrName>
                                        </p:attrNameLst>
                                      </p:cBhvr>
                                      <p:tavLst>
                                        <p:tav tm="0">
                                          <p:val>
                                            <p:strVal val="#ppt_x"/>
                                          </p:val>
                                        </p:tav>
                                        <p:tav tm="100000">
                                          <p:val>
                                            <p:strVal val="#ppt_x"/>
                                          </p:val>
                                        </p:tav>
                                      </p:tavLst>
                                    </p:anim>
                                    <p:anim calcmode="lin" valueType="num">
                                      <p:cBhvr additive="base">
                                        <p:cTn id="16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62" fill="hold">
                      <p:stCondLst>
                        <p:cond delay="indefinite"/>
                      </p:stCondLst>
                      <p:childTnLst>
                        <p:par>
                          <p:cTn id="163" fill="hold">
                            <p:stCondLst>
                              <p:cond delay="0"/>
                            </p:stCondLst>
                            <p:childTnLst>
                              <p:par>
                                <p:cTn id="164" presetID="42" presetClass="entr" presetSubtype="0" fill="hold" nodeType="clickEffect">
                                  <p:stCondLst>
                                    <p:cond delay="0"/>
                                  </p:stCondLst>
                                  <p:childTnLst>
                                    <p:set>
                                      <p:cBhvr>
                                        <p:cTn id="165" dur="1" fill="hold">
                                          <p:stCondLst>
                                            <p:cond delay="0"/>
                                          </p:stCondLst>
                                        </p:cTn>
                                        <p:tgtEl>
                                          <p:spTgt spid="1026"/>
                                        </p:tgtEl>
                                        <p:attrNameLst>
                                          <p:attrName>style.visibility</p:attrName>
                                        </p:attrNameLst>
                                      </p:cBhvr>
                                      <p:to>
                                        <p:strVal val="visible"/>
                                      </p:to>
                                    </p:set>
                                    <p:animEffect transition="in" filter="fade">
                                      <p:cBhvr>
                                        <p:cTn id="166" dur="1000"/>
                                        <p:tgtEl>
                                          <p:spTgt spid="1026"/>
                                        </p:tgtEl>
                                      </p:cBhvr>
                                    </p:animEffect>
                                    <p:anim calcmode="lin" valueType="num">
                                      <p:cBhvr>
                                        <p:cTn id="167" dur="1000" fill="hold"/>
                                        <p:tgtEl>
                                          <p:spTgt spid="1026"/>
                                        </p:tgtEl>
                                        <p:attrNameLst>
                                          <p:attrName>ppt_x</p:attrName>
                                        </p:attrNameLst>
                                      </p:cBhvr>
                                      <p:tavLst>
                                        <p:tav tm="0">
                                          <p:val>
                                            <p:strVal val="#ppt_x"/>
                                          </p:val>
                                        </p:tav>
                                        <p:tav tm="100000">
                                          <p:val>
                                            <p:strVal val="#ppt_x"/>
                                          </p:val>
                                        </p:tav>
                                      </p:tavLst>
                                    </p:anim>
                                    <p:anim calcmode="lin" valueType="num">
                                      <p:cBhvr>
                                        <p:cTn id="16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42" presetClass="entr" presetSubtype="0" fill="hold" nodeType="clickEffect">
                                  <p:stCondLst>
                                    <p:cond delay="0"/>
                                  </p:stCondLst>
                                  <p:childTnLst>
                                    <p:set>
                                      <p:cBhvr>
                                        <p:cTn id="172" dur="1" fill="hold">
                                          <p:stCondLst>
                                            <p:cond delay="0"/>
                                          </p:stCondLst>
                                        </p:cTn>
                                        <p:tgtEl>
                                          <p:spTgt spid="1030"/>
                                        </p:tgtEl>
                                        <p:attrNameLst>
                                          <p:attrName>style.visibility</p:attrName>
                                        </p:attrNameLst>
                                      </p:cBhvr>
                                      <p:to>
                                        <p:strVal val="visible"/>
                                      </p:to>
                                    </p:set>
                                    <p:animEffect transition="in" filter="fade">
                                      <p:cBhvr>
                                        <p:cTn id="173" dur="1000"/>
                                        <p:tgtEl>
                                          <p:spTgt spid="1030"/>
                                        </p:tgtEl>
                                      </p:cBhvr>
                                    </p:animEffect>
                                    <p:anim calcmode="lin" valueType="num">
                                      <p:cBhvr>
                                        <p:cTn id="174" dur="1000" fill="hold"/>
                                        <p:tgtEl>
                                          <p:spTgt spid="1030"/>
                                        </p:tgtEl>
                                        <p:attrNameLst>
                                          <p:attrName>ppt_x</p:attrName>
                                        </p:attrNameLst>
                                      </p:cBhvr>
                                      <p:tavLst>
                                        <p:tav tm="0">
                                          <p:val>
                                            <p:strVal val="#ppt_x"/>
                                          </p:val>
                                        </p:tav>
                                        <p:tav tm="100000">
                                          <p:val>
                                            <p:strVal val="#ppt_x"/>
                                          </p:val>
                                        </p:tav>
                                      </p:tavLst>
                                    </p:anim>
                                    <p:anim calcmode="lin" valueType="num">
                                      <p:cBhvr>
                                        <p:cTn id="175"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176" fill="hold">
                      <p:stCondLst>
                        <p:cond delay="indefinite"/>
                      </p:stCondLst>
                      <p:childTnLst>
                        <p:par>
                          <p:cTn id="177" fill="hold">
                            <p:stCondLst>
                              <p:cond delay="0"/>
                            </p:stCondLst>
                            <p:childTnLst>
                              <p:par>
                                <p:cTn id="178" presetID="42" presetClass="entr" presetSubtype="0" fill="hold" nodeType="clickEffect">
                                  <p:stCondLst>
                                    <p:cond delay="0"/>
                                  </p:stCondLst>
                                  <p:childTnLst>
                                    <p:set>
                                      <p:cBhvr>
                                        <p:cTn id="179" dur="1" fill="hold">
                                          <p:stCondLst>
                                            <p:cond delay="0"/>
                                          </p:stCondLst>
                                        </p:cTn>
                                        <p:tgtEl>
                                          <p:spTgt spid="1024"/>
                                        </p:tgtEl>
                                        <p:attrNameLst>
                                          <p:attrName>style.visibility</p:attrName>
                                        </p:attrNameLst>
                                      </p:cBhvr>
                                      <p:to>
                                        <p:strVal val="visible"/>
                                      </p:to>
                                    </p:set>
                                    <p:animEffect transition="in" filter="fade">
                                      <p:cBhvr>
                                        <p:cTn id="180" dur="1000"/>
                                        <p:tgtEl>
                                          <p:spTgt spid="1024"/>
                                        </p:tgtEl>
                                      </p:cBhvr>
                                    </p:animEffect>
                                    <p:anim calcmode="lin" valueType="num">
                                      <p:cBhvr>
                                        <p:cTn id="181" dur="1000" fill="hold"/>
                                        <p:tgtEl>
                                          <p:spTgt spid="1024"/>
                                        </p:tgtEl>
                                        <p:attrNameLst>
                                          <p:attrName>ppt_x</p:attrName>
                                        </p:attrNameLst>
                                      </p:cBhvr>
                                      <p:tavLst>
                                        <p:tav tm="0">
                                          <p:val>
                                            <p:strVal val="#ppt_x"/>
                                          </p:val>
                                        </p:tav>
                                        <p:tav tm="100000">
                                          <p:val>
                                            <p:strVal val="#ppt_x"/>
                                          </p:val>
                                        </p:tav>
                                      </p:tavLst>
                                    </p:anim>
                                    <p:anim calcmode="lin" valueType="num">
                                      <p:cBhvr>
                                        <p:cTn id="182" dur="1000" fill="hold"/>
                                        <p:tgtEl>
                                          <p:spTgt spid="1024"/>
                                        </p:tgtEl>
                                        <p:attrNameLst>
                                          <p:attrName>ppt_y</p:attrName>
                                        </p:attrNameLst>
                                      </p:cBhvr>
                                      <p:tavLst>
                                        <p:tav tm="0">
                                          <p:val>
                                            <p:strVal val="#ppt_y+.1"/>
                                          </p:val>
                                        </p:tav>
                                        <p:tav tm="100000">
                                          <p:val>
                                            <p:strVal val="#ppt_y"/>
                                          </p:val>
                                        </p:tav>
                                      </p:tavLst>
                                    </p:anim>
                                  </p:childTnLst>
                                </p:cTn>
                              </p:par>
                              <p:par>
                                <p:cTn id="183" presetID="42" presetClass="entr" presetSubtype="0" fill="hold" nodeType="withEffect">
                                  <p:stCondLst>
                                    <p:cond delay="0"/>
                                  </p:stCondLst>
                                  <p:childTnLst>
                                    <p:set>
                                      <p:cBhvr>
                                        <p:cTn id="184" dur="1" fill="hold">
                                          <p:stCondLst>
                                            <p:cond delay="0"/>
                                          </p:stCondLst>
                                        </p:cTn>
                                        <p:tgtEl>
                                          <p:spTgt spid="27"/>
                                        </p:tgtEl>
                                        <p:attrNameLst>
                                          <p:attrName>style.visibility</p:attrName>
                                        </p:attrNameLst>
                                      </p:cBhvr>
                                      <p:to>
                                        <p:strVal val="visible"/>
                                      </p:to>
                                    </p:set>
                                    <p:animEffect transition="in" filter="fade">
                                      <p:cBhvr>
                                        <p:cTn id="185" dur="1000"/>
                                        <p:tgtEl>
                                          <p:spTgt spid="27"/>
                                        </p:tgtEl>
                                      </p:cBhvr>
                                    </p:animEffect>
                                    <p:anim calcmode="lin" valueType="num">
                                      <p:cBhvr>
                                        <p:cTn id="186" dur="1000" fill="hold"/>
                                        <p:tgtEl>
                                          <p:spTgt spid="27"/>
                                        </p:tgtEl>
                                        <p:attrNameLst>
                                          <p:attrName>ppt_x</p:attrName>
                                        </p:attrNameLst>
                                      </p:cBhvr>
                                      <p:tavLst>
                                        <p:tav tm="0">
                                          <p:val>
                                            <p:strVal val="#ppt_x"/>
                                          </p:val>
                                        </p:tav>
                                        <p:tav tm="100000">
                                          <p:val>
                                            <p:strVal val="#ppt_x"/>
                                          </p:val>
                                        </p:tav>
                                      </p:tavLst>
                                    </p:anim>
                                    <p:anim calcmode="lin" valueType="num">
                                      <p:cBhvr>
                                        <p:cTn id="187" dur="1000" fill="hold"/>
                                        <p:tgtEl>
                                          <p:spTgt spid="27"/>
                                        </p:tgtEl>
                                        <p:attrNameLst>
                                          <p:attrName>ppt_y</p:attrName>
                                        </p:attrNameLst>
                                      </p:cBhvr>
                                      <p:tavLst>
                                        <p:tav tm="0">
                                          <p:val>
                                            <p:strVal val="#ppt_y+.1"/>
                                          </p:val>
                                        </p:tav>
                                        <p:tav tm="100000">
                                          <p:val>
                                            <p:strVal val="#ppt_y"/>
                                          </p:val>
                                        </p:tav>
                                      </p:tavLst>
                                    </p:anim>
                                  </p:childTnLst>
                                </p:cTn>
                              </p:par>
                              <p:par>
                                <p:cTn id="188" presetID="42" presetClass="entr" presetSubtype="0" fill="hold" nodeType="withEffect">
                                  <p:stCondLst>
                                    <p:cond delay="0"/>
                                  </p:stCondLst>
                                  <p:childTnLst>
                                    <p:set>
                                      <p:cBhvr>
                                        <p:cTn id="189" dur="1" fill="hold">
                                          <p:stCondLst>
                                            <p:cond delay="0"/>
                                          </p:stCondLst>
                                        </p:cTn>
                                        <p:tgtEl>
                                          <p:spTgt spid="1028"/>
                                        </p:tgtEl>
                                        <p:attrNameLst>
                                          <p:attrName>style.visibility</p:attrName>
                                        </p:attrNameLst>
                                      </p:cBhvr>
                                      <p:to>
                                        <p:strVal val="visible"/>
                                      </p:to>
                                    </p:set>
                                    <p:animEffect transition="in" filter="fade">
                                      <p:cBhvr>
                                        <p:cTn id="190" dur="1000"/>
                                        <p:tgtEl>
                                          <p:spTgt spid="1028"/>
                                        </p:tgtEl>
                                      </p:cBhvr>
                                    </p:animEffect>
                                    <p:anim calcmode="lin" valueType="num">
                                      <p:cBhvr>
                                        <p:cTn id="191" dur="1000" fill="hold"/>
                                        <p:tgtEl>
                                          <p:spTgt spid="1028"/>
                                        </p:tgtEl>
                                        <p:attrNameLst>
                                          <p:attrName>ppt_x</p:attrName>
                                        </p:attrNameLst>
                                      </p:cBhvr>
                                      <p:tavLst>
                                        <p:tav tm="0">
                                          <p:val>
                                            <p:strVal val="#ppt_x"/>
                                          </p:val>
                                        </p:tav>
                                        <p:tav tm="100000">
                                          <p:val>
                                            <p:strVal val="#ppt_x"/>
                                          </p:val>
                                        </p:tav>
                                      </p:tavLst>
                                    </p:anim>
                                    <p:anim calcmode="lin" valueType="num">
                                      <p:cBhvr>
                                        <p:cTn id="192" dur="1000" fill="hold"/>
                                        <p:tgtEl>
                                          <p:spTgt spid="1028"/>
                                        </p:tgtEl>
                                        <p:attrNameLst>
                                          <p:attrName>ppt_y</p:attrName>
                                        </p:attrNameLst>
                                      </p:cBhvr>
                                      <p:tavLst>
                                        <p:tav tm="0">
                                          <p:val>
                                            <p:strVal val="#ppt_y+.1"/>
                                          </p:val>
                                        </p:tav>
                                        <p:tav tm="100000">
                                          <p:val>
                                            <p:strVal val="#ppt_y"/>
                                          </p:val>
                                        </p:tav>
                                      </p:tavLst>
                                    </p:anim>
                                  </p:childTnLst>
                                </p:cTn>
                              </p:par>
                              <p:par>
                                <p:cTn id="193" presetID="2" presetClass="entr" presetSubtype="4" fill="hold" nodeType="withEffect">
                                  <p:stCondLst>
                                    <p:cond delay="0"/>
                                  </p:stCondLst>
                                  <p:childTnLst>
                                    <p:set>
                                      <p:cBhvr>
                                        <p:cTn id="194" dur="1" fill="hold">
                                          <p:stCondLst>
                                            <p:cond delay="0"/>
                                          </p:stCondLst>
                                        </p:cTn>
                                        <p:tgtEl>
                                          <p:spTgt spid="1032"/>
                                        </p:tgtEl>
                                        <p:attrNameLst>
                                          <p:attrName>style.visibility</p:attrName>
                                        </p:attrNameLst>
                                      </p:cBhvr>
                                      <p:to>
                                        <p:strVal val="visible"/>
                                      </p:to>
                                    </p:set>
                                    <p:anim calcmode="lin" valueType="num">
                                      <p:cBhvr additive="base">
                                        <p:cTn id="195" dur="500" fill="hold"/>
                                        <p:tgtEl>
                                          <p:spTgt spid="1032"/>
                                        </p:tgtEl>
                                        <p:attrNameLst>
                                          <p:attrName>ppt_x</p:attrName>
                                        </p:attrNameLst>
                                      </p:cBhvr>
                                      <p:tavLst>
                                        <p:tav tm="0">
                                          <p:val>
                                            <p:strVal val="#ppt_x"/>
                                          </p:val>
                                        </p:tav>
                                        <p:tav tm="100000">
                                          <p:val>
                                            <p:strVal val="#ppt_x"/>
                                          </p:val>
                                        </p:tav>
                                      </p:tavLst>
                                    </p:anim>
                                    <p:anim calcmode="lin" valueType="num">
                                      <p:cBhvr additive="base">
                                        <p:cTn id="196"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197" fill="hold">
                      <p:stCondLst>
                        <p:cond delay="indefinite"/>
                      </p:stCondLst>
                      <p:childTnLst>
                        <p:par>
                          <p:cTn id="198" fill="hold">
                            <p:stCondLst>
                              <p:cond delay="0"/>
                            </p:stCondLst>
                            <p:childTnLst>
                              <p:par>
                                <p:cTn id="199" presetID="42" presetClass="entr" presetSubtype="0" fill="hold" nodeType="clickEffect">
                                  <p:stCondLst>
                                    <p:cond delay="0"/>
                                  </p:stCondLst>
                                  <p:childTnLst>
                                    <p:set>
                                      <p:cBhvr>
                                        <p:cTn id="200" dur="1" fill="hold">
                                          <p:stCondLst>
                                            <p:cond delay="0"/>
                                          </p:stCondLst>
                                        </p:cTn>
                                        <p:tgtEl>
                                          <p:spTgt spid="1037"/>
                                        </p:tgtEl>
                                        <p:attrNameLst>
                                          <p:attrName>style.visibility</p:attrName>
                                        </p:attrNameLst>
                                      </p:cBhvr>
                                      <p:to>
                                        <p:strVal val="visible"/>
                                      </p:to>
                                    </p:set>
                                    <p:animEffect transition="in" filter="fade">
                                      <p:cBhvr>
                                        <p:cTn id="201" dur="1000"/>
                                        <p:tgtEl>
                                          <p:spTgt spid="1037"/>
                                        </p:tgtEl>
                                      </p:cBhvr>
                                    </p:animEffect>
                                    <p:anim calcmode="lin" valueType="num">
                                      <p:cBhvr>
                                        <p:cTn id="202" dur="1000" fill="hold"/>
                                        <p:tgtEl>
                                          <p:spTgt spid="1037"/>
                                        </p:tgtEl>
                                        <p:attrNameLst>
                                          <p:attrName>ppt_x</p:attrName>
                                        </p:attrNameLst>
                                      </p:cBhvr>
                                      <p:tavLst>
                                        <p:tav tm="0">
                                          <p:val>
                                            <p:strVal val="#ppt_x"/>
                                          </p:val>
                                        </p:tav>
                                        <p:tav tm="100000">
                                          <p:val>
                                            <p:strVal val="#ppt_x"/>
                                          </p:val>
                                        </p:tav>
                                      </p:tavLst>
                                    </p:anim>
                                    <p:anim calcmode="lin" valueType="num">
                                      <p:cBhvr>
                                        <p:cTn id="203" dur="1000" fill="hold"/>
                                        <p:tgtEl>
                                          <p:spTgt spid="1037"/>
                                        </p:tgtEl>
                                        <p:attrNameLst>
                                          <p:attrName>ppt_y</p:attrName>
                                        </p:attrNameLst>
                                      </p:cBhvr>
                                      <p:tavLst>
                                        <p:tav tm="0">
                                          <p:val>
                                            <p:strVal val="#ppt_y+.1"/>
                                          </p:val>
                                        </p:tav>
                                        <p:tav tm="100000">
                                          <p:val>
                                            <p:strVal val="#ppt_y"/>
                                          </p:val>
                                        </p:tav>
                                      </p:tavLst>
                                    </p:anim>
                                  </p:childTnLst>
                                </p:cTn>
                              </p:par>
                              <p:par>
                                <p:cTn id="204" presetID="2" presetClass="entr" presetSubtype="4" fill="hold" nodeType="withEffect">
                                  <p:stCondLst>
                                    <p:cond delay="0"/>
                                  </p:stCondLst>
                                  <p:childTnLst>
                                    <p:set>
                                      <p:cBhvr>
                                        <p:cTn id="205" dur="1" fill="hold">
                                          <p:stCondLst>
                                            <p:cond delay="0"/>
                                          </p:stCondLst>
                                        </p:cTn>
                                        <p:tgtEl>
                                          <p:spTgt spid="1038"/>
                                        </p:tgtEl>
                                        <p:attrNameLst>
                                          <p:attrName>style.visibility</p:attrName>
                                        </p:attrNameLst>
                                      </p:cBhvr>
                                      <p:to>
                                        <p:strVal val="visible"/>
                                      </p:to>
                                    </p:set>
                                    <p:anim calcmode="lin" valueType="num">
                                      <p:cBhvr additive="base">
                                        <p:cTn id="206" dur="500" fill="hold"/>
                                        <p:tgtEl>
                                          <p:spTgt spid="1038"/>
                                        </p:tgtEl>
                                        <p:attrNameLst>
                                          <p:attrName>ppt_x</p:attrName>
                                        </p:attrNameLst>
                                      </p:cBhvr>
                                      <p:tavLst>
                                        <p:tav tm="0">
                                          <p:val>
                                            <p:strVal val="#ppt_x"/>
                                          </p:val>
                                        </p:tav>
                                        <p:tav tm="100000">
                                          <p:val>
                                            <p:strVal val="#ppt_x"/>
                                          </p:val>
                                        </p:tav>
                                      </p:tavLst>
                                    </p:anim>
                                    <p:anim calcmode="lin" valueType="num">
                                      <p:cBhvr additive="base">
                                        <p:cTn id="207" dur="500" fill="hold"/>
                                        <p:tgtEl>
                                          <p:spTgt spid="1038"/>
                                        </p:tgtEl>
                                        <p:attrNameLst>
                                          <p:attrName>ppt_y</p:attrName>
                                        </p:attrNameLst>
                                      </p:cBhvr>
                                      <p:tavLst>
                                        <p:tav tm="0">
                                          <p:val>
                                            <p:strVal val="1+#ppt_h/2"/>
                                          </p:val>
                                        </p:tav>
                                        <p:tav tm="100000">
                                          <p:val>
                                            <p:strVal val="#ppt_y"/>
                                          </p:val>
                                        </p:tav>
                                      </p:tavLst>
                                    </p:anim>
                                  </p:childTnLst>
                                </p:cTn>
                              </p:par>
                              <p:par>
                                <p:cTn id="208" presetID="2" presetClass="entr" presetSubtype="4" fill="hold" nodeType="withEffect">
                                  <p:stCondLst>
                                    <p:cond delay="0"/>
                                  </p:stCondLst>
                                  <p:childTnLst>
                                    <p:set>
                                      <p:cBhvr>
                                        <p:cTn id="209" dur="1" fill="hold">
                                          <p:stCondLst>
                                            <p:cond delay="0"/>
                                          </p:stCondLst>
                                        </p:cTn>
                                        <p:tgtEl>
                                          <p:spTgt spid="1036"/>
                                        </p:tgtEl>
                                        <p:attrNameLst>
                                          <p:attrName>style.visibility</p:attrName>
                                        </p:attrNameLst>
                                      </p:cBhvr>
                                      <p:to>
                                        <p:strVal val="visible"/>
                                      </p:to>
                                    </p:set>
                                    <p:anim calcmode="lin" valueType="num">
                                      <p:cBhvr additive="base">
                                        <p:cTn id="210" dur="500" fill="hold"/>
                                        <p:tgtEl>
                                          <p:spTgt spid="1036"/>
                                        </p:tgtEl>
                                        <p:attrNameLst>
                                          <p:attrName>ppt_x</p:attrName>
                                        </p:attrNameLst>
                                      </p:cBhvr>
                                      <p:tavLst>
                                        <p:tav tm="0">
                                          <p:val>
                                            <p:strVal val="#ppt_x"/>
                                          </p:val>
                                        </p:tav>
                                        <p:tav tm="100000">
                                          <p:val>
                                            <p:strVal val="#ppt_x"/>
                                          </p:val>
                                        </p:tav>
                                      </p:tavLst>
                                    </p:anim>
                                    <p:anim calcmode="lin" valueType="num">
                                      <p:cBhvr additive="base">
                                        <p:cTn id="211" dur="500" fill="hold"/>
                                        <p:tgtEl>
                                          <p:spTgt spid="1036"/>
                                        </p:tgtEl>
                                        <p:attrNameLst>
                                          <p:attrName>ppt_y</p:attrName>
                                        </p:attrNameLst>
                                      </p:cBhvr>
                                      <p:tavLst>
                                        <p:tav tm="0">
                                          <p:val>
                                            <p:strVal val="1+#ppt_h/2"/>
                                          </p:val>
                                        </p:tav>
                                        <p:tav tm="100000">
                                          <p:val>
                                            <p:strVal val="#ppt_y"/>
                                          </p:val>
                                        </p:tav>
                                      </p:tavLst>
                                    </p:anim>
                                  </p:childTnLst>
                                </p:cTn>
                              </p:par>
                              <p:par>
                                <p:cTn id="212" presetID="2" presetClass="entr" presetSubtype="4" fill="hold" nodeType="withEffect">
                                  <p:stCondLst>
                                    <p:cond delay="0"/>
                                  </p:stCondLst>
                                  <p:childTnLst>
                                    <p:set>
                                      <p:cBhvr>
                                        <p:cTn id="213" dur="1" fill="hold">
                                          <p:stCondLst>
                                            <p:cond delay="0"/>
                                          </p:stCondLst>
                                        </p:cTn>
                                        <p:tgtEl>
                                          <p:spTgt spid="3"/>
                                        </p:tgtEl>
                                        <p:attrNameLst>
                                          <p:attrName>style.visibility</p:attrName>
                                        </p:attrNameLst>
                                      </p:cBhvr>
                                      <p:to>
                                        <p:strVal val="visible"/>
                                      </p:to>
                                    </p:set>
                                    <p:anim calcmode="lin" valueType="num">
                                      <p:cBhvr additive="base">
                                        <p:cTn id="214" dur="500" fill="hold"/>
                                        <p:tgtEl>
                                          <p:spTgt spid="3"/>
                                        </p:tgtEl>
                                        <p:attrNameLst>
                                          <p:attrName>ppt_x</p:attrName>
                                        </p:attrNameLst>
                                      </p:cBhvr>
                                      <p:tavLst>
                                        <p:tav tm="0">
                                          <p:val>
                                            <p:strVal val="#ppt_x"/>
                                          </p:val>
                                        </p:tav>
                                        <p:tav tm="100000">
                                          <p:val>
                                            <p:strVal val="#ppt_x"/>
                                          </p:val>
                                        </p:tav>
                                      </p:tavLst>
                                    </p:anim>
                                    <p:anim calcmode="lin" valueType="num">
                                      <p:cBhvr additive="base">
                                        <p:cTn id="215" dur="500" fill="hold"/>
                                        <p:tgtEl>
                                          <p:spTgt spid="3"/>
                                        </p:tgtEl>
                                        <p:attrNameLst>
                                          <p:attrName>ppt_y</p:attrName>
                                        </p:attrNameLst>
                                      </p:cBhvr>
                                      <p:tavLst>
                                        <p:tav tm="0">
                                          <p:val>
                                            <p:strVal val="1+#ppt_h/2"/>
                                          </p:val>
                                        </p:tav>
                                        <p:tav tm="100000">
                                          <p:val>
                                            <p:strVal val="#ppt_y"/>
                                          </p:val>
                                        </p:tav>
                                      </p:tavLst>
                                    </p:anim>
                                  </p:childTnLst>
                                </p:cTn>
                              </p:par>
                              <p:par>
                                <p:cTn id="216" presetID="2" presetClass="entr" presetSubtype="4" fill="hold" nodeType="withEffect">
                                  <p:stCondLst>
                                    <p:cond delay="0"/>
                                  </p:stCondLst>
                                  <p:childTnLst>
                                    <p:set>
                                      <p:cBhvr>
                                        <p:cTn id="217" dur="1" fill="hold">
                                          <p:stCondLst>
                                            <p:cond delay="0"/>
                                          </p:stCondLst>
                                        </p:cTn>
                                        <p:tgtEl>
                                          <p:spTgt spid="1035"/>
                                        </p:tgtEl>
                                        <p:attrNameLst>
                                          <p:attrName>style.visibility</p:attrName>
                                        </p:attrNameLst>
                                      </p:cBhvr>
                                      <p:to>
                                        <p:strVal val="visible"/>
                                      </p:to>
                                    </p:set>
                                    <p:anim calcmode="lin" valueType="num">
                                      <p:cBhvr additive="base">
                                        <p:cTn id="218" dur="500" fill="hold"/>
                                        <p:tgtEl>
                                          <p:spTgt spid="1035"/>
                                        </p:tgtEl>
                                        <p:attrNameLst>
                                          <p:attrName>ppt_x</p:attrName>
                                        </p:attrNameLst>
                                      </p:cBhvr>
                                      <p:tavLst>
                                        <p:tav tm="0">
                                          <p:val>
                                            <p:strVal val="#ppt_x"/>
                                          </p:val>
                                        </p:tav>
                                        <p:tav tm="100000">
                                          <p:val>
                                            <p:strVal val="#ppt_x"/>
                                          </p:val>
                                        </p:tav>
                                      </p:tavLst>
                                    </p:anim>
                                    <p:anim calcmode="lin" valueType="num">
                                      <p:cBhvr additive="base">
                                        <p:cTn id="219" dur="500" fill="hold"/>
                                        <p:tgtEl>
                                          <p:spTgt spid="1035"/>
                                        </p:tgtEl>
                                        <p:attrNameLst>
                                          <p:attrName>ppt_y</p:attrName>
                                        </p:attrNameLst>
                                      </p:cBhvr>
                                      <p:tavLst>
                                        <p:tav tm="0">
                                          <p:val>
                                            <p:strVal val="1+#ppt_h/2"/>
                                          </p:val>
                                        </p:tav>
                                        <p:tav tm="100000">
                                          <p:val>
                                            <p:strVal val="#ppt_y"/>
                                          </p:val>
                                        </p:tav>
                                      </p:tavLst>
                                    </p:anim>
                                  </p:childTnLst>
                                </p:cTn>
                              </p:par>
                            </p:childTnLst>
                          </p:cTn>
                        </p:par>
                      </p:childTnLst>
                    </p:cTn>
                  </p:par>
                  <p:par>
                    <p:cTn id="220" fill="hold">
                      <p:stCondLst>
                        <p:cond delay="indefinite"/>
                      </p:stCondLst>
                      <p:childTnLst>
                        <p:par>
                          <p:cTn id="221" fill="hold">
                            <p:stCondLst>
                              <p:cond delay="0"/>
                            </p:stCondLst>
                            <p:childTnLst>
                              <p:par>
                                <p:cTn id="222" presetID="1" presetClass="entr" presetSubtype="0" fill="hold" nodeType="clickEffect">
                                  <p:stCondLst>
                                    <p:cond delay="0"/>
                                  </p:stCondLst>
                                  <p:childTnLst>
                                    <p:set>
                                      <p:cBhvr>
                                        <p:cTn id="223" dur="1" fill="hold">
                                          <p:stCondLst>
                                            <p:cond delay="0"/>
                                          </p:stCondLst>
                                        </p:cTn>
                                        <p:tgtEl>
                                          <p:spTgt spid="32"/>
                                        </p:tgtEl>
                                        <p:attrNameLst>
                                          <p:attrName>style.visibility</p:attrName>
                                        </p:attrNameLst>
                                      </p:cBhvr>
                                      <p:to>
                                        <p:strVal val="visible"/>
                                      </p:to>
                                    </p:set>
                                  </p:childTnLst>
                                </p:cTn>
                              </p:par>
                            </p:childTnLst>
                          </p:cTn>
                        </p:par>
                      </p:childTnLst>
                    </p:cTn>
                  </p:par>
                  <p:par>
                    <p:cTn id="224" fill="hold">
                      <p:stCondLst>
                        <p:cond delay="indefinite"/>
                      </p:stCondLst>
                      <p:childTnLst>
                        <p:par>
                          <p:cTn id="225" fill="hold">
                            <p:stCondLst>
                              <p:cond delay="0"/>
                            </p:stCondLst>
                            <p:childTnLst>
                              <p:par>
                                <p:cTn id="226" presetID="1" presetClass="entr" presetSubtype="0" fill="hold" nodeType="clickEffect">
                                  <p:stCondLst>
                                    <p:cond delay="0"/>
                                  </p:stCondLst>
                                  <p:childTnLst>
                                    <p:set>
                                      <p:cBhvr>
                                        <p:cTn id="227" dur="1" fill="hold">
                                          <p:stCondLst>
                                            <p:cond delay="0"/>
                                          </p:stCondLst>
                                        </p:cTn>
                                        <p:tgtEl>
                                          <p:spTgt spid="34"/>
                                        </p:tgtEl>
                                        <p:attrNameLst>
                                          <p:attrName>style.visibility</p:attrName>
                                        </p:attrNameLst>
                                      </p:cBhvr>
                                      <p:to>
                                        <p:strVal val="visible"/>
                                      </p:to>
                                    </p:set>
                                  </p:childTnLst>
                                </p:cTn>
                              </p:par>
                            </p:childTnLst>
                          </p:cTn>
                        </p:par>
                      </p:childTnLst>
                    </p:cTn>
                  </p:par>
                  <p:par>
                    <p:cTn id="228" fill="hold">
                      <p:stCondLst>
                        <p:cond delay="indefinite"/>
                      </p:stCondLst>
                      <p:childTnLst>
                        <p:par>
                          <p:cTn id="229" fill="hold">
                            <p:stCondLst>
                              <p:cond delay="0"/>
                            </p:stCondLst>
                            <p:childTnLst>
                              <p:par>
                                <p:cTn id="230" presetID="1" presetClass="entr" presetSubtype="0" fill="hold" nodeType="clickEffect">
                                  <p:stCondLst>
                                    <p:cond delay="0"/>
                                  </p:stCondLst>
                                  <p:childTnLst>
                                    <p:set>
                                      <p:cBhvr>
                                        <p:cTn id="231" dur="1" fill="hold">
                                          <p:stCondLst>
                                            <p:cond delay="0"/>
                                          </p:stCondLst>
                                        </p:cTn>
                                        <p:tgtEl>
                                          <p:spTgt spid="33"/>
                                        </p:tgtEl>
                                        <p:attrNameLst>
                                          <p:attrName>style.visibility</p:attrName>
                                        </p:attrNameLst>
                                      </p:cBhvr>
                                      <p:to>
                                        <p:strVal val="visible"/>
                                      </p:to>
                                    </p:set>
                                  </p:childTnLst>
                                </p:cTn>
                              </p:par>
                            </p:childTnLst>
                          </p:cTn>
                        </p:par>
                      </p:childTnLst>
                    </p:cTn>
                  </p:par>
                  <p:par>
                    <p:cTn id="232" fill="hold">
                      <p:stCondLst>
                        <p:cond delay="indefinite"/>
                      </p:stCondLst>
                      <p:childTnLst>
                        <p:par>
                          <p:cTn id="233" fill="hold">
                            <p:stCondLst>
                              <p:cond delay="0"/>
                            </p:stCondLst>
                            <p:childTnLst>
                              <p:par>
                                <p:cTn id="234" presetID="26" presetClass="entr" presetSubtype="0" fill="hold" grpId="0" nodeType="clickEffect">
                                  <p:stCondLst>
                                    <p:cond delay="0"/>
                                  </p:stCondLst>
                                  <p:childTnLst>
                                    <p:set>
                                      <p:cBhvr>
                                        <p:cTn id="235" dur="1" fill="hold">
                                          <p:stCondLst>
                                            <p:cond delay="0"/>
                                          </p:stCondLst>
                                        </p:cTn>
                                        <p:tgtEl>
                                          <p:spTgt spid="23"/>
                                        </p:tgtEl>
                                        <p:attrNameLst>
                                          <p:attrName>style.visibility</p:attrName>
                                        </p:attrNameLst>
                                      </p:cBhvr>
                                      <p:to>
                                        <p:strVal val="visible"/>
                                      </p:to>
                                    </p:set>
                                    <p:animEffect transition="in" filter="wipe(down)">
                                      <p:cBhvr>
                                        <p:cTn id="236" dur="580">
                                          <p:stCondLst>
                                            <p:cond delay="0"/>
                                          </p:stCondLst>
                                        </p:cTn>
                                        <p:tgtEl>
                                          <p:spTgt spid="23"/>
                                        </p:tgtEl>
                                      </p:cBhvr>
                                    </p:animEffect>
                                    <p:anim calcmode="lin" valueType="num">
                                      <p:cBhvr>
                                        <p:cTn id="237"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38"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39"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40"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41"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42" dur="26">
                                          <p:stCondLst>
                                            <p:cond delay="650"/>
                                          </p:stCondLst>
                                        </p:cTn>
                                        <p:tgtEl>
                                          <p:spTgt spid="23"/>
                                        </p:tgtEl>
                                      </p:cBhvr>
                                      <p:to x="100000" y="60000"/>
                                    </p:animScale>
                                    <p:animScale>
                                      <p:cBhvr>
                                        <p:cTn id="243" dur="166" decel="50000">
                                          <p:stCondLst>
                                            <p:cond delay="676"/>
                                          </p:stCondLst>
                                        </p:cTn>
                                        <p:tgtEl>
                                          <p:spTgt spid="23"/>
                                        </p:tgtEl>
                                      </p:cBhvr>
                                      <p:to x="100000" y="100000"/>
                                    </p:animScale>
                                    <p:animScale>
                                      <p:cBhvr>
                                        <p:cTn id="244" dur="26">
                                          <p:stCondLst>
                                            <p:cond delay="1312"/>
                                          </p:stCondLst>
                                        </p:cTn>
                                        <p:tgtEl>
                                          <p:spTgt spid="23"/>
                                        </p:tgtEl>
                                      </p:cBhvr>
                                      <p:to x="100000" y="80000"/>
                                    </p:animScale>
                                    <p:animScale>
                                      <p:cBhvr>
                                        <p:cTn id="245" dur="166" decel="50000">
                                          <p:stCondLst>
                                            <p:cond delay="1338"/>
                                          </p:stCondLst>
                                        </p:cTn>
                                        <p:tgtEl>
                                          <p:spTgt spid="23"/>
                                        </p:tgtEl>
                                      </p:cBhvr>
                                      <p:to x="100000" y="100000"/>
                                    </p:animScale>
                                    <p:animScale>
                                      <p:cBhvr>
                                        <p:cTn id="246" dur="26">
                                          <p:stCondLst>
                                            <p:cond delay="1642"/>
                                          </p:stCondLst>
                                        </p:cTn>
                                        <p:tgtEl>
                                          <p:spTgt spid="23"/>
                                        </p:tgtEl>
                                      </p:cBhvr>
                                      <p:to x="100000" y="90000"/>
                                    </p:animScale>
                                    <p:animScale>
                                      <p:cBhvr>
                                        <p:cTn id="247" dur="166" decel="50000">
                                          <p:stCondLst>
                                            <p:cond delay="1668"/>
                                          </p:stCondLst>
                                        </p:cTn>
                                        <p:tgtEl>
                                          <p:spTgt spid="23"/>
                                        </p:tgtEl>
                                      </p:cBhvr>
                                      <p:to x="100000" y="100000"/>
                                    </p:animScale>
                                    <p:animScale>
                                      <p:cBhvr>
                                        <p:cTn id="248" dur="26">
                                          <p:stCondLst>
                                            <p:cond delay="1808"/>
                                          </p:stCondLst>
                                        </p:cTn>
                                        <p:tgtEl>
                                          <p:spTgt spid="23"/>
                                        </p:tgtEl>
                                      </p:cBhvr>
                                      <p:to x="100000" y="95000"/>
                                    </p:animScale>
                                    <p:animScale>
                                      <p:cBhvr>
                                        <p:cTn id="249"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 grpId="0"/>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a:extLst>
              <a:ext uri="{FF2B5EF4-FFF2-40B4-BE49-F238E27FC236}">
                <a16:creationId xmlns:a16="http://schemas.microsoft.com/office/drawing/2014/main" id="{86523CA8-708B-4D6A-8893-DF148614B308}"/>
              </a:ext>
            </a:extLst>
          </p:cNvPr>
          <p:cNvSpPr>
            <a:spLocks noGrp="1"/>
          </p:cNvSpPr>
          <p:nvPr>
            <p:ph type="subTitle" idx="1"/>
          </p:nvPr>
        </p:nvSpPr>
        <p:spPr>
          <a:xfrm>
            <a:off x="377505" y="2462959"/>
            <a:ext cx="11190913" cy="4295956"/>
          </a:xfrm>
        </p:spPr>
        <p:txBody>
          <a:bodyPr>
            <a:normAutofit fontScale="32500" lnSpcReduction="20000"/>
          </a:bodyPr>
          <a:lstStyle/>
          <a:p>
            <a:pPr algn="l"/>
            <a:endParaRPr lang="de-DE" sz="900" b="1" dirty="0">
              <a:latin typeface="Calibri" panose="020F0502020204030204" pitchFamily="34" charset="0"/>
              <a:cs typeface="Calibri" panose="020F0502020204030204" pitchFamily="34" charset="0"/>
            </a:endParaRPr>
          </a:p>
          <a:p>
            <a:pPr algn="l"/>
            <a:r>
              <a:rPr lang="de-DE" sz="8000" b="1" dirty="0">
                <a:latin typeface="Calibri" panose="020F0502020204030204" pitchFamily="34" charset="0"/>
                <a:cs typeface="Calibri" panose="020F0502020204030204" pitchFamily="34" charset="0"/>
              </a:rPr>
              <a:t>1. Registrierung, Sammlung</a:t>
            </a:r>
          </a:p>
          <a:p>
            <a:pPr algn="l"/>
            <a:r>
              <a:rPr lang="de-DE" sz="5500" dirty="0">
                <a:solidFill>
                  <a:srgbClr val="002060"/>
                </a:solidFill>
                <a:latin typeface="Calibri" panose="020F0502020204030204" pitchFamily="34" charset="0"/>
                <a:cs typeface="Calibri" panose="020F0502020204030204" pitchFamily="34" charset="0"/>
              </a:rPr>
              <a:t>Bereits erfolgt ! </a:t>
            </a:r>
            <a:r>
              <a:rPr lang="de-DE" sz="5500" dirty="0">
                <a:latin typeface="Calibri" panose="020F0502020204030204" pitchFamily="34" charset="0"/>
                <a:cs typeface="Calibri" panose="020F0502020204030204" pitchFamily="34" charset="0"/>
              </a:rPr>
              <a:t>Bildung einer Organisator*innengruppe (mind. 7 Bürger</a:t>
            </a:r>
            <a:r>
              <a:rPr lang="de-DE" sz="5000" dirty="0">
                <a:latin typeface="Calibri" panose="020F0502020204030204" pitchFamily="34" charset="0"/>
                <a:cs typeface="Calibri" panose="020F0502020204030204" pitchFamily="34" charset="0"/>
              </a:rPr>
              <a:t>*</a:t>
            </a:r>
            <a:r>
              <a:rPr lang="de-DE" sz="5500" dirty="0">
                <a:latin typeface="Calibri" panose="020F0502020204030204" pitchFamily="34" charset="0"/>
                <a:cs typeface="Calibri" panose="020F0502020204030204" pitchFamily="34" charset="0"/>
              </a:rPr>
              <a:t>innen aus mind. 7 Mitgliedsstaaten) und Bildung einer EU-Arbeitsgruppe </a:t>
            </a:r>
          </a:p>
          <a:p>
            <a:pPr algn="l"/>
            <a:r>
              <a:rPr lang="de-DE" sz="5500" dirty="0">
                <a:solidFill>
                  <a:srgbClr val="002060"/>
                </a:solidFill>
                <a:latin typeface="Calibri" panose="020F0502020204030204" pitchFamily="34" charset="0"/>
                <a:cs typeface="Calibri" panose="020F0502020204030204" pitchFamily="34" charset="0"/>
              </a:rPr>
              <a:t>Januar 2020, bereits erfolgt</a:t>
            </a:r>
            <a:r>
              <a:rPr lang="de-DE" sz="5500" dirty="0">
                <a:latin typeface="Calibri" panose="020F0502020204030204" pitchFamily="34" charset="0"/>
                <a:cs typeface="Calibri" panose="020F0502020204030204" pitchFamily="34" charset="0"/>
              </a:rPr>
              <a:t>: Antrag zur Registrierung bei der Europäischen Kommission (2020) </a:t>
            </a:r>
          </a:p>
          <a:p>
            <a:pPr algn="l"/>
            <a:r>
              <a:rPr lang="de-DE" sz="5500" dirty="0">
                <a:latin typeface="Calibri" panose="020F0502020204030204" pitchFamily="34" charset="0"/>
                <a:cs typeface="Calibri" panose="020F0502020204030204" pitchFamily="34" charset="0"/>
              </a:rPr>
              <a:t>Entscheidung über Registrierung und Veröffentlichung im Register </a:t>
            </a:r>
            <a:r>
              <a:rPr lang="de-DE" sz="5500" u="sng" dirty="0">
                <a:latin typeface="Calibri" panose="020F0502020204030204" pitchFamily="34" charset="0"/>
                <a:cs typeface="Calibri" panose="020F0502020204030204" pitchFamily="34" charset="0"/>
              </a:rPr>
              <a:t>nach</a:t>
            </a:r>
            <a:r>
              <a:rPr lang="de-DE" sz="5500" dirty="0">
                <a:latin typeface="Calibri" panose="020F0502020204030204" pitchFamily="34" charset="0"/>
                <a:cs typeface="Calibri" panose="020F0502020204030204" pitchFamily="34" charset="0"/>
              </a:rPr>
              <a:t> erfolgreicher Registrierung</a:t>
            </a:r>
          </a:p>
          <a:p>
            <a:pPr algn="l"/>
            <a:r>
              <a:rPr lang="de-DE" sz="5500" b="1" dirty="0">
                <a:latin typeface="Calibri" panose="020F0502020204030204" pitchFamily="34" charset="0"/>
                <a:cs typeface="Calibri" panose="020F0502020204030204" pitchFamily="34" charset="0"/>
              </a:rPr>
              <a:t>Registrierungsnummer der Kommission: ECI(2020)000003, Datum der Registrierung: 15/05/2020</a:t>
            </a:r>
          </a:p>
          <a:p>
            <a:pPr algn="l"/>
            <a:r>
              <a:rPr lang="de-DE" sz="4900" b="1" dirty="0">
                <a:latin typeface="Calibri" panose="020F0502020204030204" pitchFamily="34" charset="0"/>
                <a:cs typeface="Calibri" panose="020F0502020204030204" pitchFamily="34" charset="0"/>
                <a:hlinkClick r:id="rId3"/>
              </a:rPr>
              <a:t>https://europa.eu/citizens-initiative/initiatives/details/2020/000003_de</a:t>
            </a:r>
            <a:endParaRPr lang="de-DE" sz="4900" b="1" dirty="0">
              <a:latin typeface="Calibri" panose="020F0502020204030204" pitchFamily="34" charset="0"/>
              <a:cs typeface="Calibri" panose="020F0502020204030204" pitchFamily="34" charset="0"/>
            </a:endParaRPr>
          </a:p>
          <a:p>
            <a:pPr algn="l"/>
            <a:r>
              <a:rPr lang="de-DE" sz="5500" u="sng" dirty="0">
                <a:latin typeface="Calibri" panose="020F0502020204030204" pitchFamily="34" charset="0"/>
                <a:cs typeface="Calibri" panose="020F0502020204030204" pitchFamily="34" charset="0"/>
              </a:rPr>
              <a:t>spätestens 6 Monate </a:t>
            </a:r>
            <a:r>
              <a:rPr lang="de-DE" sz="5500" dirty="0">
                <a:latin typeface="Calibri" panose="020F0502020204030204" pitchFamily="34" charset="0"/>
                <a:cs typeface="Calibri" panose="020F0502020204030204" pitchFamily="34" charset="0"/>
              </a:rPr>
              <a:t>nach Registrierung Sammlungsbeginn (</a:t>
            </a:r>
            <a:r>
              <a:rPr lang="de-DE" sz="5500" dirty="0">
                <a:solidFill>
                  <a:srgbClr val="002060"/>
                </a:solidFill>
                <a:latin typeface="Calibri" panose="020F0502020204030204" pitchFamily="34" charset="0"/>
                <a:cs typeface="Calibri" panose="020F0502020204030204" pitchFamily="34" charset="0"/>
              </a:rPr>
              <a:t>25. September 2020</a:t>
            </a:r>
            <a:r>
              <a:rPr lang="de-DE" sz="5500" dirty="0">
                <a:latin typeface="Calibri" panose="020F0502020204030204" pitchFamily="34" charset="0"/>
                <a:cs typeface="Calibri" panose="020F0502020204030204" pitchFamily="34" charset="0"/>
              </a:rPr>
              <a:t>, Beginn festgelegt von EU-Arbeitsgruppe)</a:t>
            </a:r>
          </a:p>
          <a:p>
            <a:pPr algn="l"/>
            <a:r>
              <a:rPr lang="de-DE" sz="5500" u="sng" dirty="0">
                <a:latin typeface="Calibri" panose="020F0502020204030204" pitchFamily="34" charset="0"/>
                <a:cs typeface="Calibri" panose="020F0502020204030204" pitchFamily="34" charset="0"/>
              </a:rPr>
              <a:t>12 Monate Sammlung </a:t>
            </a:r>
            <a:r>
              <a:rPr lang="de-DE" sz="5500" dirty="0">
                <a:latin typeface="Calibri" panose="020F0502020204030204" pitchFamily="34" charset="0"/>
                <a:cs typeface="Calibri" panose="020F0502020204030204" pitchFamily="34" charset="0"/>
              </a:rPr>
              <a:t>von Unterstützungen (elektronisch, Papier) in den EU-Mitgliedsstaaten</a:t>
            </a:r>
          </a:p>
          <a:p>
            <a:pPr algn="l"/>
            <a:r>
              <a:rPr lang="de-DE" sz="5500" dirty="0">
                <a:solidFill>
                  <a:srgbClr val="002060"/>
                </a:solidFill>
                <a:latin typeface="Calibri" panose="020F0502020204030204" pitchFamily="34" charset="0"/>
                <a:cs typeface="Calibri" panose="020F0502020204030204" pitchFamily="34" charset="0"/>
              </a:rPr>
              <a:t>(bis 25.September 2021, Internationale Woche des Grundeinkommens</a:t>
            </a:r>
            <a:r>
              <a:rPr lang="de-DE" sz="5500">
                <a:solidFill>
                  <a:srgbClr val="002060"/>
                </a:solidFill>
                <a:latin typeface="Calibri" panose="020F0502020204030204" pitchFamily="34" charset="0"/>
                <a:cs typeface="Calibri" panose="020F0502020204030204" pitchFamily="34" charset="0"/>
              </a:rPr>
              <a:t>), </a:t>
            </a:r>
            <a:r>
              <a:rPr lang="de-DE" sz="7400" b="1">
                <a:solidFill>
                  <a:srgbClr val="FF0000"/>
                </a:solidFill>
                <a:latin typeface="Calibri" panose="020F0502020204030204" pitchFamily="34" charset="0"/>
                <a:cs typeface="Calibri" panose="020F0502020204030204" pitchFamily="34" charset="0"/>
              </a:rPr>
              <a:t>coronabedingt </a:t>
            </a:r>
            <a:r>
              <a:rPr lang="de-DE" sz="7400" b="1" dirty="0">
                <a:solidFill>
                  <a:srgbClr val="FF0000"/>
                </a:solidFill>
                <a:latin typeface="Calibri" panose="020F0502020204030204" pitchFamily="34" charset="0"/>
                <a:cs typeface="Calibri" panose="020F0502020204030204" pitchFamily="34" charset="0"/>
              </a:rPr>
              <a:t>verlängert bis 25. Juni 2022)</a:t>
            </a:r>
            <a:endParaRPr lang="de-DE" sz="5500" b="1" dirty="0">
              <a:solidFill>
                <a:srgbClr val="FF0000"/>
              </a:solidFill>
              <a:latin typeface="Calibri" panose="020F0502020204030204" pitchFamily="34" charset="0"/>
              <a:cs typeface="Calibri" panose="020F0502020204030204" pitchFamily="34" charset="0"/>
            </a:endParaRPr>
          </a:p>
          <a:p>
            <a:pPr algn="l"/>
            <a:endParaRPr lang="de-DE" sz="3600" b="1" dirty="0">
              <a:latin typeface="Calibri" panose="020F0502020204030204" pitchFamily="34" charset="0"/>
              <a:cs typeface="Calibri" panose="020F0502020204030204" pitchFamily="34" charset="0"/>
            </a:endParaRPr>
          </a:p>
        </p:txBody>
      </p:sp>
      <p:sp>
        <p:nvSpPr>
          <p:cNvPr id="2" name="Rechteck 1">
            <a:extLst>
              <a:ext uri="{FF2B5EF4-FFF2-40B4-BE49-F238E27FC236}">
                <a16:creationId xmlns:a16="http://schemas.microsoft.com/office/drawing/2014/main" id="{D575DC2C-1239-4F96-A2E5-AD370E707C62}"/>
              </a:ext>
            </a:extLst>
          </p:cNvPr>
          <p:cNvSpPr/>
          <p:nvPr/>
        </p:nvSpPr>
        <p:spPr>
          <a:xfrm>
            <a:off x="4459856" y="1016285"/>
            <a:ext cx="3079629" cy="584775"/>
          </a:xfrm>
          <a:prstGeom prst="rect">
            <a:avLst/>
          </a:prstGeom>
        </p:spPr>
        <p:txBody>
          <a:bodyPr wrap="square">
            <a:spAutoFit/>
          </a:bodyPr>
          <a:lstStyle/>
          <a:p>
            <a:r>
              <a:rPr lang="de-DE" sz="3200" b="1" dirty="0">
                <a:latin typeface="Calibri" panose="020F0502020204030204" pitchFamily="34" charset="0"/>
                <a:cs typeface="Calibri" panose="020F0502020204030204" pitchFamily="34" charset="0"/>
              </a:rPr>
              <a:t>Zeitlicher Ablauf</a:t>
            </a:r>
          </a:p>
        </p:txBody>
      </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6767" y="245082"/>
            <a:ext cx="2127182" cy="2127182"/>
          </a:xfrm>
          <a:prstGeom prst="rect">
            <a:avLst/>
          </a:prstGeom>
        </p:spPr>
      </p:pic>
    </p:spTree>
    <p:extLst>
      <p:ext uri="{BB962C8B-B14F-4D97-AF65-F5344CB8AC3E}">
        <p14:creationId xmlns:p14="http://schemas.microsoft.com/office/powerpoint/2010/main" val="25841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2000"/>
                                        <p:tgtEl>
                                          <p:spTgt spid="8">
                                            <p:txEl>
                                              <p:pRg st="1" end="1"/>
                                            </p:txEl>
                                          </p:spTgt>
                                        </p:tgtEl>
                                      </p:cBhvr>
                                    </p:animEffect>
                                    <p:anim calcmode="lin" valueType="num">
                                      <p:cBhvr>
                                        <p:cTn id="13" dur="2000" fill="hold"/>
                                        <p:tgtEl>
                                          <p:spTgt spid="8">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8">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p:cTn id="19" dur="10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8">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8">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8">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800" decel="100000"/>
                                        <p:tgtEl>
                                          <p:spTgt spid="8">
                                            <p:txEl>
                                              <p:pRg st="3" end="3"/>
                                            </p:txEl>
                                          </p:spTgt>
                                        </p:tgtEl>
                                      </p:cBhvr>
                                    </p:animEffect>
                                    <p:anim calcmode="lin" valueType="num">
                                      <p:cBhvr>
                                        <p:cTn id="28" dur="800" decel="100000" fill="hold"/>
                                        <p:tgtEl>
                                          <p:spTgt spid="8">
                                            <p:txEl>
                                              <p:pRg st="3" end="3"/>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8">
                                            <p:txEl>
                                              <p:pRg st="3" end="3"/>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8">
                                            <p:txEl>
                                              <p:pRg st="3" end="3"/>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8">
                                            <p:txEl>
                                              <p:pRg st="3" end="3"/>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8">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Effect transition="in" filter="fade">
                                      <p:cBhvr>
                                        <p:cTn id="37" dur="800" decel="100000"/>
                                        <p:tgtEl>
                                          <p:spTgt spid="8">
                                            <p:txEl>
                                              <p:pRg st="4" end="4"/>
                                            </p:txEl>
                                          </p:spTgt>
                                        </p:tgtEl>
                                      </p:cBhvr>
                                    </p:animEffect>
                                    <p:anim calcmode="lin" valueType="num">
                                      <p:cBhvr>
                                        <p:cTn id="38" dur="800" decel="100000" fill="hold"/>
                                        <p:tgtEl>
                                          <p:spTgt spid="8">
                                            <p:txEl>
                                              <p:pRg st="4" end="4"/>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8">
                                            <p:txEl>
                                              <p:pRg st="4" end="4"/>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8">
                                            <p:txEl>
                                              <p:pRg st="4" end="4"/>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8">
                                            <p:txEl>
                                              <p:pRg st="4" end="4"/>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8">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fade">
                                      <p:cBhvr>
                                        <p:cTn id="47" dur="800" decel="100000"/>
                                        <p:tgtEl>
                                          <p:spTgt spid="8">
                                            <p:txEl>
                                              <p:pRg st="5" end="5"/>
                                            </p:txEl>
                                          </p:spTgt>
                                        </p:tgtEl>
                                      </p:cBhvr>
                                    </p:animEffect>
                                    <p:anim calcmode="lin" valueType="num">
                                      <p:cBhvr>
                                        <p:cTn id="48" dur="800" decel="100000" fill="hold"/>
                                        <p:tgtEl>
                                          <p:spTgt spid="8">
                                            <p:txEl>
                                              <p:pRg st="5" end="5"/>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8">
                                            <p:txEl>
                                              <p:pRg st="5" end="5"/>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8">
                                            <p:txEl>
                                              <p:pRg st="5" end="5"/>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8">
                                            <p:txEl>
                                              <p:pRg st="5" end="5"/>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8">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nodeType="clickEffect">
                                  <p:stCondLst>
                                    <p:cond delay="0"/>
                                  </p:stCondLst>
                                  <p:childTnLst>
                                    <p:set>
                                      <p:cBhvr>
                                        <p:cTn id="56" dur="1" fill="hold">
                                          <p:stCondLst>
                                            <p:cond delay="0"/>
                                          </p:stCondLst>
                                        </p:cTn>
                                        <p:tgtEl>
                                          <p:spTgt spid="8">
                                            <p:txEl>
                                              <p:pRg st="6" end="6"/>
                                            </p:txEl>
                                          </p:spTgt>
                                        </p:tgtEl>
                                        <p:attrNameLst>
                                          <p:attrName>style.visibility</p:attrName>
                                        </p:attrNameLst>
                                      </p:cBhvr>
                                      <p:to>
                                        <p:strVal val="visible"/>
                                      </p:to>
                                    </p:set>
                                    <p:animEffect transition="in" filter="fade">
                                      <p:cBhvr>
                                        <p:cTn id="57" dur="800" decel="100000"/>
                                        <p:tgtEl>
                                          <p:spTgt spid="8">
                                            <p:txEl>
                                              <p:pRg st="6" end="6"/>
                                            </p:txEl>
                                          </p:spTgt>
                                        </p:tgtEl>
                                      </p:cBhvr>
                                    </p:animEffect>
                                    <p:anim calcmode="lin" valueType="num">
                                      <p:cBhvr>
                                        <p:cTn id="58" dur="800" decel="100000" fill="hold"/>
                                        <p:tgtEl>
                                          <p:spTgt spid="8">
                                            <p:txEl>
                                              <p:pRg st="6" end="6"/>
                                            </p:txEl>
                                          </p:spTgt>
                                        </p:tgtEl>
                                        <p:attrNameLst>
                                          <p:attrName>style.rotation</p:attrName>
                                        </p:attrNameLst>
                                      </p:cBhvr>
                                      <p:tavLst>
                                        <p:tav tm="0">
                                          <p:val>
                                            <p:fltVal val="-90"/>
                                          </p:val>
                                        </p:tav>
                                        <p:tav tm="100000">
                                          <p:val>
                                            <p:fltVal val="0"/>
                                          </p:val>
                                        </p:tav>
                                      </p:tavLst>
                                    </p:anim>
                                    <p:anim calcmode="lin" valueType="num">
                                      <p:cBhvr>
                                        <p:cTn id="59" dur="800" decel="100000" fill="hold"/>
                                        <p:tgtEl>
                                          <p:spTgt spid="8">
                                            <p:txEl>
                                              <p:pRg st="6" end="6"/>
                                            </p:tx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8">
                                            <p:txEl>
                                              <p:pRg st="6" end="6"/>
                                            </p:tx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8">
                                            <p:txEl>
                                              <p:pRg st="6" end="6"/>
                                            </p:tx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8">
                                            <p:txEl>
                                              <p:pRg st="6" end="6"/>
                                            </p:txEl>
                                          </p:spTgt>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nodeType="clickEffect">
                                  <p:stCondLst>
                                    <p:cond delay="0"/>
                                  </p:stCondLst>
                                  <p:childTnLst>
                                    <p:set>
                                      <p:cBhvr>
                                        <p:cTn id="66" dur="1" fill="hold">
                                          <p:stCondLst>
                                            <p:cond delay="0"/>
                                          </p:stCondLst>
                                        </p:cTn>
                                        <p:tgtEl>
                                          <p:spTgt spid="8">
                                            <p:txEl>
                                              <p:pRg st="7" end="7"/>
                                            </p:txEl>
                                          </p:spTgt>
                                        </p:tgtEl>
                                        <p:attrNameLst>
                                          <p:attrName>style.visibility</p:attrName>
                                        </p:attrNameLst>
                                      </p:cBhvr>
                                      <p:to>
                                        <p:strVal val="visible"/>
                                      </p:to>
                                    </p:set>
                                    <p:animEffect transition="in" filter="fade">
                                      <p:cBhvr>
                                        <p:cTn id="67" dur="800" decel="100000"/>
                                        <p:tgtEl>
                                          <p:spTgt spid="8">
                                            <p:txEl>
                                              <p:pRg st="7" end="7"/>
                                            </p:txEl>
                                          </p:spTgt>
                                        </p:tgtEl>
                                      </p:cBhvr>
                                    </p:animEffect>
                                    <p:anim calcmode="lin" valueType="num">
                                      <p:cBhvr>
                                        <p:cTn id="68" dur="800" decel="100000" fill="hold"/>
                                        <p:tgtEl>
                                          <p:spTgt spid="8">
                                            <p:txEl>
                                              <p:pRg st="7" end="7"/>
                                            </p:txEl>
                                          </p:spTgt>
                                        </p:tgtEl>
                                        <p:attrNameLst>
                                          <p:attrName>style.rotation</p:attrName>
                                        </p:attrNameLst>
                                      </p:cBhvr>
                                      <p:tavLst>
                                        <p:tav tm="0">
                                          <p:val>
                                            <p:fltVal val="-90"/>
                                          </p:val>
                                        </p:tav>
                                        <p:tav tm="100000">
                                          <p:val>
                                            <p:fltVal val="0"/>
                                          </p:val>
                                        </p:tav>
                                      </p:tavLst>
                                    </p:anim>
                                    <p:anim calcmode="lin" valueType="num">
                                      <p:cBhvr>
                                        <p:cTn id="69" dur="800" decel="100000" fill="hold"/>
                                        <p:tgtEl>
                                          <p:spTgt spid="8">
                                            <p:txEl>
                                              <p:pRg st="7" end="7"/>
                                            </p:txEl>
                                          </p:spTgt>
                                        </p:tgtEl>
                                        <p:attrNameLst>
                                          <p:attrName>ppt_x</p:attrName>
                                        </p:attrNameLst>
                                      </p:cBhvr>
                                      <p:tavLst>
                                        <p:tav tm="0">
                                          <p:val>
                                            <p:strVal val="#ppt_x+0.4"/>
                                          </p:val>
                                        </p:tav>
                                        <p:tav tm="100000">
                                          <p:val>
                                            <p:strVal val="#ppt_x-0.05"/>
                                          </p:val>
                                        </p:tav>
                                      </p:tavLst>
                                    </p:anim>
                                    <p:anim calcmode="lin" valueType="num">
                                      <p:cBhvr>
                                        <p:cTn id="70" dur="800" decel="100000" fill="hold"/>
                                        <p:tgtEl>
                                          <p:spTgt spid="8">
                                            <p:txEl>
                                              <p:pRg st="7" end="7"/>
                                            </p:txEl>
                                          </p:spTgt>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8">
                                            <p:txEl>
                                              <p:pRg st="7" end="7"/>
                                            </p:txEl>
                                          </p:spTgt>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8">
                                            <p:txEl>
                                              <p:pRg st="7" end="7"/>
                                            </p:txEl>
                                          </p:spTgt>
                                        </p:tgtEl>
                                        <p:attrNameLst>
                                          <p:attrName>ppt_y</p:attrName>
                                        </p:attrNameLst>
                                      </p:cBhvr>
                                      <p:tavLst>
                                        <p:tav tm="0">
                                          <p:val>
                                            <p:strVal val="#ppt_y+0.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52" presetClass="entr" presetSubtype="0" fill="hold" nodeType="clickEffect">
                                  <p:stCondLst>
                                    <p:cond delay="0"/>
                                  </p:stCondLst>
                                  <p:childTnLst>
                                    <p:set>
                                      <p:cBhvr>
                                        <p:cTn id="76" dur="1" fill="hold">
                                          <p:stCondLst>
                                            <p:cond delay="0"/>
                                          </p:stCondLst>
                                        </p:cTn>
                                        <p:tgtEl>
                                          <p:spTgt spid="8">
                                            <p:txEl>
                                              <p:pRg st="8" end="8"/>
                                            </p:txEl>
                                          </p:spTgt>
                                        </p:tgtEl>
                                        <p:attrNameLst>
                                          <p:attrName>style.visibility</p:attrName>
                                        </p:attrNameLst>
                                      </p:cBhvr>
                                      <p:to>
                                        <p:strVal val="visible"/>
                                      </p:to>
                                    </p:set>
                                    <p:animScale>
                                      <p:cBhvr>
                                        <p:cTn id="77" dur="1000" decel="50000" fill="hold">
                                          <p:stCondLst>
                                            <p:cond delay="0"/>
                                          </p:stCondLst>
                                        </p:cTn>
                                        <p:tgtEl>
                                          <p:spTgt spid="8">
                                            <p:txEl>
                                              <p:pRg st="8" end="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8" dur="1000" decel="50000" fill="hold">
                                          <p:stCondLst>
                                            <p:cond delay="0"/>
                                          </p:stCondLst>
                                        </p:cTn>
                                        <p:tgtEl>
                                          <p:spTgt spid="8">
                                            <p:txEl>
                                              <p:pRg st="8" end="8"/>
                                            </p:txEl>
                                          </p:spTgt>
                                        </p:tgtEl>
                                        <p:attrNameLst>
                                          <p:attrName>ppt_x</p:attrName>
                                          <p:attrName>ppt_y</p:attrName>
                                        </p:attrNameLst>
                                      </p:cBhvr>
                                    </p:animMotion>
                                    <p:animEffect transition="in" filter="fade">
                                      <p:cBhvr>
                                        <p:cTn id="79" dur="1000"/>
                                        <p:tgtEl>
                                          <p:spTgt spid="8">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52" presetClass="entr" presetSubtype="0" fill="hold" nodeType="clickEffect">
                                  <p:stCondLst>
                                    <p:cond delay="0"/>
                                  </p:stCondLst>
                                  <p:childTnLst>
                                    <p:set>
                                      <p:cBhvr>
                                        <p:cTn id="83" dur="1" fill="hold">
                                          <p:stCondLst>
                                            <p:cond delay="0"/>
                                          </p:stCondLst>
                                        </p:cTn>
                                        <p:tgtEl>
                                          <p:spTgt spid="8">
                                            <p:txEl>
                                              <p:pRg st="9" end="9"/>
                                            </p:txEl>
                                          </p:spTgt>
                                        </p:tgtEl>
                                        <p:attrNameLst>
                                          <p:attrName>style.visibility</p:attrName>
                                        </p:attrNameLst>
                                      </p:cBhvr>
                                      <p:to>
                                        <p:strVal val="visible"/>
                                      </p:to>
                                    </p:set>
                                    <p:animScale>
                                      <p:cBhvr>
                                        <p:cTn id="84" dur="1000" decel="50000" fill="hold">
                                          <p:stCondLst>
                                            <p:cond delay="0"/>
                                          </p:stCondLst>
                                        </p:cTn>
                                        <p:tgtEl>
                                          <p:spTgt spid="8">
                                            <p:txEl>
                                              <p:pRg st="9" end="9"/>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5" dur="1000" decel="50000" fill="hold">
                                          <p:stCondLst>
                                            <p:cond delay="0"/>
                                          </p:stCondLst>
                                        </p:cTn>
                                        <p:tgtEl>
                                          <p:spTgt spid="8">
                                            <p:txEl>
                                              <p:pRg st="9" end="9"/>
                                            </p:txEl>
                                          </p:spTgt>
                                        </p:tgtEl>
                                        <p:attrNameLst>
                                          <p:attrName>ppt_x</p:attrName>
                                          <p:attrName>ppt_y</p:attrName>
                                        </p:attrNameLst>
                                      </p:cBhvr>
                                    </p:animMotion>
                                    <p:animEffect transition="in" filter="fade">
                                      <p:cBhvr>
                                        <p:cTn id="86" dur="10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Entwurfsvorlag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spDef>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2"/>
        </a:lnRef>
        <a:fillRef idx="0">
          <a:schemeClr val="accent2"/>
        </a:fillRef>
        <a:effectRef idx="0">
          <a:schemeClr val="accent2"/>
        </a:effectRef>
        <a:fontRef idx="minor">
          <a:schemeClr val="tx1"/>
        </a:fontRef>
      </a:style>
    </a:lnDef>
    <a:txDef>
      <a:spPr>
        <a:noFill/>
        <a:ln>
          <a:solidFill>
            <a:schemeClr val="accent1">
              <a:lumMod val="20000"/>
              <a:lumOff val="80000"/>
            </a:schemeClr>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name="Office_13892362_TF03460535.potx" id="{FAFAEC98-5A00-4B66-B5E5-EBCDD0ABBE60}" vid="{0D466EEE-A1C4-4912-A633-2BA9F6D1B8B6}"/>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Ozean Entwurfsvorlage</Template>
  <TotalTime>0</TotalTime>
  <Words>1527</Words>
  <Application>Microsoft Office PowerPoint</Application>
  <PresentationFormat>Breitbild</PresentationFormat>
  <Paragraphs>125</Paragraphs>
  <Slides>16</Slides>
  <Notes>16</Notes>
  <HiddenSlides>0</HiddenSlides>
  <MMClips>0</MMClips>
  <ScaleCrop>false</ScaleCrop>
  <HeadingPairs>
    <vt:vector size="8" baseType="variant">
      <vt:variant>
        <vt:lpstr>Verwendete Schriftarten</vt:lpstr>
      </vt:variant>
      <vt:variant>
        <vt:i4>2</vt:i4>
      </vt:variant>
      <vt:variant>
        <vt:lpstr>Design</vt:lpstr>
      </vt:variant>
      <vt:variant>
        <vt:i4>1</vt:i4>
      </vt:variant>
      <vt:variant>
        <vt:lpstr>Eingebettete OLE-Server</vt:lpstr>
      </vt:variant>
      <vt:variant>
        <vt:i4>1</vt:i4>
      </vt:variant>
      <vt:variant>
        <vt:lpstr>Folientitel</vt:lpstr>
      </vt:variant>
      <vt:variant>
        <vt:i4>16</vt:i4>
      </vt:variant>
    </vt:vector>
  </HeadingPairs>
  <TitlesOfParts>
    <vt:vector size="20" baseType="lpstr">
      <vt:lpstr>Arial</vt:lpstr>
      <vt:lpstr>Calibri</vt:lpstr>
      <vt:lpstr>Office-Entwurfsvorlage</vt:lpstr>
      <vt:lpstr>PHOTO-PAINT Essentials</vt:lpstr>
      <vt:lpstr>Start  Unconditional Basic Incomes throughout the EU</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2020-10-28T14:03:08Z</dcterms:created>
  <dcterms:modified xsi:type="dcterms:W3CDTF">2021-12-12T20:55:39Z</dcterms:modified>
</cp:coreProperties>
</file>